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7" r:id="rId2"/>
    <p:sldId id="299" r:id="rId3"/>
    <p:sldId id="301" r:id="rId4"/>
    <p:sldId id="302" r:id="rId5"/>
    <p:sldId id="303" r:id="rId6"/>
    <p:sldId id="304" r:id="rId7"/>
    <p:sldId id="305" r:id="rId8"/>
    <p:sldId id="261" r:id="rId9"/>
    <p:sldId id="262" r:id="rId10"/>
    <p:sldId id="263" r:id="rId11"/>
    <p:sldId id="264" r:id="rId12"/>
    <p:sldId id="287" r:id="rId13"/>
    <p:sldId id="266" r:id="rId14"/>
    <p:sldId id="267" r:id="rId15"/>
    <p:sldId id="580" r:id="rId16"/>
    <p:sldId id="551" r:id="rId17"/>
    <p:sldId id="306" r:id="rId18"/>
    <p:sldId id="307" r:id="rId19"/>
    <p:sldId id="308" r:id="rId20"/>
    <p:sldId id="513" r:id="rId21"/>
    <p:sldId id="311" r:id="rId22"/>
    <p:sldId id="312" r:id="rId23"/>
    <p:sldId id="557" r:id="rId24"/>
    <p:sldId id="315" r:id="rId25"/>
    <p:sldId id="269" r:id="rId26"/>
    <p:sldId id="313" r:id="rId27"/>
    <p:sldId id="566" r:id="rId28"/>
    <p:sldId id="567" r:id="rId29"/>
    <p:sldId id="569" r:id="rId30"/>
    <p:sldId id="271" r:id="rId31"/>
    <p:sldId id="290" r:id="rId32"/>
  </p:sldIdLst>
  <p:sldSz cx="9144000" cy="6858000" type="screen4x3"/>
  <p:notesSz cx="6950075" cy="9236075"/>
  <p:defaultTextStyle>
    <a:defPPr>
      <a:defRPr lang="en-US"/>
    </a:defPPr>
    <a:lvl1pPr algn="l" rtl="0" fontAlgn="base">
      <a:spcBef>
        <a:spcPct val="0"/>
      </a:spcBef>
      <a:spcAft>
        <a:spcPct val="0"/>
      </a:spcAft>
      <a:defRPr kern="1200">
        <a:solidFill>
          <a:schemeClr val="tx1"/>
        </a:solidFill>
        <a:latin typeface="Calibri" pitchFamily="34" charset="0"/>
        <a:ea typeface="+mn-ea"/>
        <a:cs typeface="Arial" charset="0"/>
      </a:defRPr>
    </a:lvl1pPr>
    <a:lvl2pPr marL="457200" algn="l" rtl="0" fontAlgn="base">
      <a:spcBef>
        <a:spcPct val="0"/>
      </a:spcBef>
      <a:spcAft>
        <a:spcPct val="0"/>
      </a:spcAft>
      <a:defRPr kern="1200">
        <a:solidFill>
          <a:schemeClr val="tx1"/>
        </a:solidFill>
        <a:latin typeface="Calibri" pitchFamily="34" charset="0"/>
        <a:ea typeface="+mn-ea"/>
        <a:cs typeface="Arial" charset="0"/>
      </a:defRPr>
    </a:lvl2pPr>
    <a:lvl3pPr marL="914400" algn="l" rtl="0" fontAlgn="base">
      <a:spcBef>
        <a:spcPct val="0"/>
      </a:spcBef>
      <a:spcAft>
        <a:spcPct val="0"/>
      </a:spcAft>
      <a:defRPr kern="1200">
        <a:solidFill>
          <a:schemeClr val="tx1"/>
        </a:solidFill>
        <a:latin typeface="Calibri" pitchFamily="34" charset="0"/>
        <a:ea typeface="+mn-ea"/>
        <a:cs typeface="Arial" charset="0"/>
      </a:defRPr>
    </a:lvl3pPr>
    <a:lvl4pPr marL="1371600" algn="l" rtl="0" fontAlgn="base">
      <a:spcBef>
        <a:spcPct val="0"/>
      </a:spcBef>
      <a:spcAft>
        <a:spcPct val="0"/>
      </a:spcAft>
      <a:defRPr kern="1200">
        <a:solidFill>
          <a:schemeClr val="tx1"/>
        </a:solidFill>
        <a:latin typeface="Calibri" pitchFamily="34" charset="0"/>
        <a:ea typeface="+mn-ea"/>
        <a:cs typeface="Arial" charset="0"/>
      </a:defRPr>
    </a:lvl4pPr>
    <a:lvl5pPr marL="1828800" algn="l" rtl="0" fontAlgn="base">
      <a:spcBef>
        <a:spcPct val="0"/>
      </a:spcBef>
      <a:spcAft>
        <a:spcPct val="0"/>
      </a:spcAft>
      <a:defRPr kern="1200">
        <a:solidFill>
          <a:schemeClr val="tx1"/>
        </a:solidFill>
        <a:latin typeface="Calibri" pitchFamily="34" charset="0"/>
        <a:ea typeface="+mn-ea"/>
        <a:cs typeface="Arial" charset="0"/>
      </a:defRPr>
    </a:lvl5pPr>
    <a:lvl6pPr marL="2286000" algn="l" defTabSz="914400" rtl="0" eaLnBrk="1" latinLnBrk="0" hangingPunct="1">
      <a:defRPr kern="1200">
        <a:solidFill>
          <a:schemeClr val="tx1"/>
        </a:solidFill>
        <a:latin typeface="Calibri" pitchFamily="34" charset="0"/>
        <a:ea typeface="+mn-ea"/>
        <a:cs typeface="Arial" charset="0"/>
      </a:defRPr>
    </a:lvl6pPr>
    <a:lvl7pPr marL="2743200" algn="l" defTabSz="914400" rtl="0" eaLnBrk="1" latinLnBrk="0" hangingPunct="1">
      <a:defRPr kern="1200">
        <a:solidFill>
          <a:schemeClr val="tx1"/>
        </a:solidFill>
        <a:latin typeface="Calibri" pitchFamily="34" charset="0"/>
        <a:ea typeface="+mn-ea"/>
        <a:cs typeface="Arial" charset="0"/>
      </a:defRPr>
    </a:lvl7pPr>
    <a:lvl8pPr marL="3200400" algn="l" defTabSz="914400" rtl="0" eaLnBrk="1" latinLnBrk="0" hangingPunct="1">
      <a:defRPr kern="1200">
        <a:solidFill>
          <a:schemeClr val="tx1"/>
        </a:solidFill>
        <a:latin typeface="Calibri" pitchFamily="34" charset="0"/>
        <a:ea typeface="+mn-ea"/>
        <a:cs typeface="Arial" charset="0"/>
      </a:defRPr>
    </a:lvl8pPr>
    <a:lvl9pPr marL="3657600" algn="l" defTabSz="914400" rtl="0" eaLnBrk="1" latinLnBrk="0" hangingPunct="1">
      <a:defRPr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062063-E0A8-1948-A2DE-0FDE6443C923}" v="312" dt="2024-03-19T18:21:20.5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88563" autoAdjust="0"/>
  </p:normalViewPr>
  <p:slideViewPr>
    <p:cSldViewPr>
      <p:cViewPr varScale="1">
        <p:scale>
          <a:sx n="65" d="100"/>
          <a:sy n="65" d="100"/>
        </p:scale>
        <p:origin x="216" y="11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rales, Abdon" userId="b8e72fca-89fa-40b2-95f0-bdb26e6d8c1d" providerId="ADAL" clId="{B4062063-E0A8-1948-A2DE-0FDE6443C923}"/>
    <pc:docChg chg="modSld">
      <pc:chgData name="Morales, Abdon" userId="b8e72fca-89fa-40b2-95f0-bdb26e6d8c1d" providerId="ADAL" clId="{B4062063-E0A8-1948-A2DE-0FDE6443C923}" dt="2024-03-19T18:21:39.240" v="511" actId="14100"/>
      <pc:docMkLst>
        <pc:docMk/>
      </pc:docMkLst>
      <pc:sldChg chg="modSp mod">
        <pc:chgData name="Morales, Abdon" userId="b8e72fca-89fa-40b2-95f0-bdb26e6d8c1d" providerId="ADAL" clId="{B4062063-E0A8-1948-A2DE-0FDE6443C923}" dt="2024-03-07T17:53:31.582" v="124" actId="20577"/>
        <pc:sldMkLst>
          <pc:docMk/>
          <pc:sldMk cId="1116550732" sldId="261"/>
        </pc:sldMkLst>
        <pc:spChg chg="mod">
          <ac:chgData name="Morales, Abdon" userId="b8e72fca-89fa-40b2-95f0-bdb26e6d8c1d" providerId="ADAL" clId="{B4062063-E0A8-1948-A2DE-0FDE6443C923}" dt="2024-03-07T17:53:31.582" v="124" actId="20577"/>
          <ac:spMkLst>
            <pc:docMk/>
            <pc:sldMk cId="1116550732" sldId="261"/>
            <ac:spMk id="20482" creationId="{00000000-0000-0000-0000-000000000000}"/>
          </ac:spMkLst>
        </pc:spChg>
      </pc:sldChg>
      <pc:sldChg chg="modSp mod">
        <pc:chgData name="Morales, Abdon" userId="b8e72fca-89fa-40b2-95f0-bdb26e6d8c1d" providerId="ADAL" clId="{B4062063-E0A8-1948-A2DE-0FDE6443C923}" dt="2024-03-07T17:54:46.819" v="138" actId="20577"/>
        <pc:sldMkLst>
          <pc:docMk/>
          <pc:sldMk cId="1729524564" sldId="262"/>
        </pc:sldMkLst>
        <pc:spChg chg="mod">
          <ac:chgData name="Morales, Abdon" userId="b8e72fca-89fa-40b2-95f0-bdb26e6d8c1d" providerId="ADAL" clId="{B4062063-E0A8-1948-A2DE-0FDE6443C923}" dt="2024-03-07T17:54:46.819" v="138" actId="20577"/>
          <ac:spMkLst>
            <pc:docMk/>
            <pc:sldMk cId="1729524564" sldId="262"/>
            <ac:spMk id="22530" creationId="{00000000-0000-0000-0000-000000000000}"/>
          </ac:spMkLst>
        </pc:spChg>
      </pc:sldChg>
      <pc:sldChg chg="modSp">
        <pc:chgData name="Morales, Abdon" userId="b8e72fca-89fa-40b2-95f0-bdb26e6d8c1d" providerId="ADAL" clId="{B4062063-E0A8-1948-A2DE-0FDE6443C923}" dt="2024-03-07T17:56:02.441" v="179" actId="20577"/>
        <pc:sldMkLst>
          <pc:docMk/>
          <pc:sldMk cId="4118018844" sldId="263"/>
        </pc:sldMkLst>
        <pc:spChg chg="mod">
          <ac:chgData name="Morales, Abdon" userId="b8e72fca-89fa-40b2-95f0-bdb26e6d8c1d" providerId="ADAL" clId="{B4062063-E0A8-1948-A2DE-0FDE6443C923}" dt="2024-03-07T17:56:02.441" v="179" actId="20577"/>
          <ac:spMkLst>
            <pc:docMk/>
            <pc:sldMk cId="4118018844" sldId="263"/>
            <ac:spMk id="24578" creationId="{00000000-0000-0000-0000-000000000000}"/>
          </ac:spMkLst>
        </pc:spChg>
      </pc:sldChg>
      <pc:sldChg chg="modSp mod">
        <pc:chgData name="Morales, Abdon" userId="b8e72fca-89fa-40b2-95f0-bdb26e6d8c1d" providerId="ADAL" clId="{B4062063-E0A8-1948-A2DE-0FDE6443C923}" dt="2024-03-07T17:59:05.744" v="202" actId="20577"/>
        <pc:sldMkLst>
          <pc:docMk/>
          <pc:sldMk cId="494572578" sldId="287"/>
        </pc:sldMkLst>
        <pc:spChg chg="mod">
          <ac:chgData name="Morales, Abdon" userId="b8e72fca-89fa-40b2-95f0-bdb26e6d8c1d" providerId="ADAL" clId="{B4062063-E0A8-1948-A2DE-0FDE6443C923}" dt="2024-03-07T17:59:05.744" v="202" actId="20577"/>
          <ac:spMkLst>
            <pc:docMk/>
            <pc:sldMk cId="494572578" sldId="287"/>
            <ac:spMk id="3" creationId="{00000000-0000-0000-0000-000000000000}"/>
          </ac:spMkLst>
        </pc:spChg>
      </pc:sldChg>
      <pc:sldChg chg="addSp modSp mod">
        <pc:chgData name="Morales, Abdon" userId="b8e72fca-89fa-40b2-95f0-bdb26e6d8c1d" providerId="ADAL" clId="{B4062063-E0A8-1948-A2DE-0FDE6443C923}" dt="2024-03-19T18:21:39.240" v="511" actId="14100"/>
        <pc:sldMkLst>
          <pc:docMk/>
          <pc:sldMk cId="3525213760" sldId="290"/>
        </pc:sldMkLst>
        <pc:spChg chg="add mod">
          <ac:chgData name="Morales, Abdon" userId="b8e72fca-89fa-40b2-95f0-bdb26e6d8c1d" providerId="ADAL" clId="{B4062063-E0A8-1948-A2DE-0FDE6443C923}" dt="2024-03-19T18:21:39.240" v="511" actId="14100"/>
          <ac:spMkLst>
            <pc:docMk/>
            <pc:sldMk cId="3525213760" sldId="290"/>
            <ac:spMk id="3" creationId="{B1121F74-A8EB-1569-FA3C-976D916A5044}"/>
          </ac:spMkLst>
        </pc:spChg>
      </pc:sldChg>
      <pc:sldChg chg="modSp">
        <pc:chgData name="Morales, Abdon" userId="b8e72fca-89fa-40b2-95f0-bdb26e6d8c1d" providerId="ADAL" clId="{B4062063-E0A8-1948-A2DE-0FDE6443C923}" dt="2024-03-07T17:34:40.159" v="29" actId="20577"/>
        <pc:sldMkLst>
          <pc:docMk/>
          <pc:sldMk cId="2804856862" sldId="301"/>
        </pc:sldMkLst>
        <pc:spChg chg="mod">
          <ac:chgData name="Morales, Abdon" userId="b8e72fca-89fa-40b2-95f0-bdb26e6d8c1d" providerId="ADAL" clId="{B4062063-E0A8-1948-A2DE-0FDE6443C923}" dt="2024-03-07T17:34:40.159" v="29" actId="20577"/>
          <ac:spMkLst>
            <pc:docMk/>
            <pc:sldMk cId="2804856862" sldId="301"/>
            <ac:spMk id="11267" creationId="{00000000-0000-0000-0000-000000000000}"/>
          </ac:spMkLst>
        </pc:spChg>
      </pc:sldChg>
      <pc:sldChg chg="modSp">
        <pc:chgData name="Morales, Abdon" userId="b8e72fca-89fa-40b2-95f0-bdb26e6d8c1d" providerId="ADAL" clId="{B4062063-E0A8-1948-A2DE-0FDE6443C923}" dt="2024-03-07T17:39:37.009" v="90" actId="20577"/>
        <pc:sldMkLst>
          <pc:docMk/>
          <pc:sldMk cId="2929823319" sldId="303"/>
        </pc:sldMkLst>
        <pc:spChg chg="mod">
          <ac:chgData name="Morales, Abdon" userId="b8e72fca-89fa-40b2-95f0-bdb26e6d8c1d" providerId="ADAL" clId="{B4062063-E0A8-1948-A2DE-0FDE6443C923}" dt="2024-03-07T17:39:37.009" v="90" actId="20577"/>
          <ac:spMkLst>
            <pc:docMk/>
            <pc:sldMk cId="2929823319" sldId="303"/>
            <ac:spMk id="13315" creationId="{00000000-0000-0000-0000-000000000000}"/>
          </ac:spMkLst>
        </pc:spChg>
      </pc:sldChg>
      <pc:sldChg chg="modSp">
        <pc:chgData name="Morales, Abdon" userId="b8e72fca-89fa-40b2-95f0-bdb26e6d8c1d" providerId="ADAL" clId="{B4062063-E0A8-1948-A2DE-0FDE6443C923}" dt="2024-03-19T16:13:46.324" v="237" actId="20577"/>
        <pc:sldMkLst>
          <pc:docMk/>
          <pc:sldMk cId="1830676641" sldId="307"/>
        </pc:sldMkLst>
        <pc:spChg chg="mod">
          <ac:chgData name="Morales, Abdon" userId="b8e72fca-89fa-40b2-95f0-bdb26e6d8c1d" providerId="ADAL" clId="{B4062063-E0A8-1948-A2DE-0FDE6443C923}" dt="2024-03-19T16:13:46.324" v="237" actId="20577"/>
          <ac:spMkLst>
            <pc:docMk/>
            <pc:sldMk cId="1830676641" sldId="307"/>
            <ac:spMk id="24579" creationId="{00000000-0000-0000-0000-000000000000}"/>
          </ac:spMkLst>
        </pc:spChg>
      </pc:sldChg>
      <pc:sldChg chg="modSp">
        <pc:chgData name="Morales, Abdon" userId="b8e72fca-89fa-40b2-95f0-bdb26e6d8c1d" providerId="ADAL" clId="{B4062063-E0A8-1948-A2DE-0FDE6443C923}" dt="2024-03-19T18:21:20.579" v="510" actId="20577"/>
        <pc:sldMkLst>
          <pc:docMk/>
          <pc:sldMk cId="514897865" sldId="315"/>
        </pc:sldMkLst>
        <pc:spChg chg="mod">
          <ac:chgData name="Morales, Abdon" userId="b8e72fca-89fa-40b2-95f0-bdb26e6d8c1d" providerId="ADAL" clId="{B4062063-E0A8-1948-A2DE-0FDE6443C923}" dt="2024-03-19T18:21:20.579" v="510" actId="20577"/>
          <ac:spMkLst>
            <pc:docMk/>
            <pc:sldMk cId="514897865" sldId="315"/>
            <ac:spMk id="38915" creationId="{00000000-0000-0000-0000-000000000000}"/>
          </ac:spMkLst>
        </pc:spChg>
      </pc:sldChg>
      <pc:sldChg chg="modSp">
        <pc:chgData name="Morales, Abdon" userId="b8e72fca-89fa-40b2-95f0-bdb26e6d8c1d" providerId="ADAL" clId="{B4062063-E0A8-1948-A2DE-0FDE6443C923}" dt="2024-03-19T16:16:29.292" v="294" actId="20577"/>
        <pc:sldMkLst>
          <pc:docMk/>
          <pc:sldMk cId="0" sldId="513"/>
        </pc:sldMkLst>
        <pc:spChg chg="mod">
          <ac:chgData name="Morales, Abdon" userId="b8e72fca-89fa-40b2-95f0-bdb26e6d8c1d" providerId="ADAL" clId="{B4062063-E0A8-1948-A2DE-0FDE6443C923}" dt="2024-03-19T16:16:29.292" v="294" actId="20577"/>
          <ac:spMkLst>
            <pc:docMk/>
            <pc:sldMk cId="0" sldId="513"/>
            <ac:spMk id="2" creationId="{6532DACB-0312-3D4B-9918-269683AC252E}"/>
          </ac:spMkLst>
        </pc:spChg>
        <pc:spChg chg="mod">
          <ac:chgData name="Morales, Abdon" userId="b8e72fca-89fa-40b2-95f0-bdb26e6d8c1d" providerId="ADAL" clId="{B4062063-E0A8-1948-A2DE-0FDE6443C923}" dt="2024-03-19T16:16:15.565" v="285" actId="20577"/>
          <ac:spMkLst>
            <pc:docMk/>
            <pc:sldMk cId="0" sldId="513"/>
            <ac:spMk id="6" creationId="{89B6E9CD-8824-46D8-A64F-2BF9C11E01D0}"/>
          </ac:spMkLst>
        </pc:spChg>
      </pc:sldChg>
      <pc:sldChg chg="modSp">
        <pc:chgData name="Morales, Abdon" userId="b8e72fca-89fa-40b2-95f0-bdb26e6d8c1d" providerId="ADAL" clId="{B4062063-E0A8-1948-A2DE-0FDE6443C923}" dt="2024-03-19T18:18:21.902" v="475" actId="20577"/>
        <pc:sldMkLst>
          <pc:docMk/>
          <pc:sldMk cId="516923598" sldId="551"/>
        </pc:sldMkLst>
        <pc:spChg chg="mod">
          <ac:chgData name="Morales, Abdon" userId="b8e72fca-89fa-40b2-95f0-bdb26e6d8c1d" providerId="ADAL" clId="{B4062063-E0A8-1948-A2DE-0FDE6443C923}" dt="2024-03-19T18:18:21.902" v="475" actId="20577"/>
          <ac:spMkLst>
            <pc:docMk/>
            <pc:sldMk cId="516923598" sldId="551"/>
            <ac:spMk id="3" creationId="{AD7DC759-DFE6-40A7-9B19-D97536E2D633}"/>
          </ac:spMkLst>
        </pc:spChg>
      </pc:sldChg>
      <pc:sldChg chg="modSp mod">
        <pc:chgData name="Morales, Abdon" userId="b8e72fca-89fa-40b2-95f0-bdb26e6d8c1d" providerId="ADAL" clId="{B4062063-E0A8-1948-A2DE-0FDE6443C923}" dt="2024-03-19T16:32:20.362" v="361" actId="20577"/>
        <pc:sldMkLst>
          <pc:docMk/>
          <pc:sldMk cId="3457529466" sldId="567"/>
        </pc:sldMkLst>
        <pc:spChg chg="mod">
          <ac:chgData name="Morales, Abdon" userId="b8e72fca-89fa-40b2-95f0-bdb26e6d8c1d" providerId="ADAL" clId="{B4062063-E0A8-1948-A2DE-0FDE6443C923}" dt="2024-03-19T16:32:20.362" v="361" actId="20577"/>
          <ac:spMkLst>
            <pc:docMk/>
            <pc:sldMk cId="3457529466" sldId="567"/>
            <ac:spMk id="3" creationId="{9602C271-79F4-42BA-B6B4-46171D7CCCCD}"/>
          </ac:spMkLst>
        </pc:spChg>
      </pc:sldChg>
      <pc:sldChg chg="modSp">
        <pc:chgData name="Morales, Abdon" userId="b8e72fca-89fa-40b2-95f0-bdb26e6d8c1d" providerId="ADAL" clId="{B4062063-E0A8-1948-A2DE-0FDE6443C923}" dt="2024-03-07T18:03:02.389" v="231" actId="20577"/>
        <pc:sldMkLst>
          <pc:docMk/>
          <pc:sldMk cId="1258087727" sldId="580"/>
        </pc:sldMkLst>
        <pc:spChg chg="mod">
          <ac:chgData name="Morales, Abdon" userId="b8e72fca-89fa-40b2-95f0-bdb26e6d8c1d" providerId="ADAL" clId="{B4062063-E0A8-1948-A2DE-0FDE6443C923}" dt="2024-03-07T18:03:02.389" v="231" actId="20577"/>
          <ac:spMkLst>
            <pc:docMk/>
            <pc:sldMk cId="1258087727" sldId="580"/>
            <ac:spMk id="3" creationId="{4F6523AE-A8CB-4E71-B7B2-B0511BF1EED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700" cy="462120"/>
          </a:xfrm>
          <a:prstGeom prst="rect">
            <a:avLst/>
          </a:prstGeom>
        </p:spPr>
        <p:txBody>
          <a:bodyPr vert="horz" lIns="91440" tIns="45720" rIns="91440" bIns="45720" rtlCol="0"/>
          <a:lstStyle>
            <a:lvl1pPr algn="l">
              <a:defRPr sz="1200">
                <a:latin typeface="Calibri" pitchFamily="34" charset="0"/>
                <a:cs typeface="Arial" charset="0"/>
              </a:defRPr>
            </a:lvl1pPr>
          </a:lstStyle>
          <a:p>
            <a:pPr>
              <a:defRPr/>
            </a:pPr>
            <a:endParaRPr lang="en-US"/>
          </a:p>
        </p:txBody>
      </p:sp>
      <p:sp>
        <p:nvSpPr>
          <p:cNvPr id="3" name="Date Placeholder 2"/>
          <p:cNvSpPr>
            <a:spLocks noGrp="1"/>
          </p:cNvSpPr>
          <p:nvPr>
            <p:ph type="dt" sz="quarter" idx="1"/>
          </p:nvPr>
        </p:nvSpPr>
        <p:spPr>
          <a:xfrm>
            <a:off x="3936768" y="0"/>
            <a:ext cx="3011700" cy="462120"/>
          </a:xfrm>
          <a:prstGeom prst="rect">
            <a:avLst/>
          </a:prstGeom>
        </p:spPr>
        <p:txBody>
          <a:bodyPr vert="horz" lIns="91440" tIns="45720" rIns="91440" bIns="45720" rtlCol="0"/>
          <a:lstStyle>
            <a:lvl1pPr algn="r">
              <a:defRPr sz="1200">
                <a:latin typeface="Calibri" pitchFamily="34" charset="0"/>
                <a:cs typeface="Arial" charset="0"/>
              </a:defRPr>
            </a:lvl1pPr>
          </a:lstStyle>
          <a:p>
            <a:pPr>
              <a:defRPr/>
            </a:pPr>
            <a:fld id="{2A63DB6F-F78B-485C-BB5B-255B255D6382}" type="datetimeFigureOut">
              <a:rPr lang="en-US"/>
              <a:pPr>
                <a:defRPr/>
              </a:pPr>
              <a:t>3/18/24</a:t>
            </a:fld>
            <a:endParaRPr lang="en-US"/>
          </a:p>
        </p:txBody>
      </p:sp>
      <p:sp>
        <p:nvSpPr>
          <p:cNvPr id="4" name="Footer Placeholder 3"/>
          <p:cNvSpPr>
            <a:spLocks noGrp="1"/>
          </p:cNvSpPr>
          <p:nvPr>
            <p:ph type="ftr" sz="quarter" idx="2"/>
          </p:nvPr>
        </p:nvSpPr>
        <p:spPr>
          <a:xfrm>
            <a:off x="0" y="8772379"/>
            <a:ext cx="3011700" cy="462120"/>
          </a:xfrm>
          <a:prstGeom prst="rect">
            <a:avLst/>
          </a:prstGeom>
        </p:spPr>
        <p:txBody>
          <a:bodyPr vert="horz" lIns="91440" tIns="45720" rIns="91440" bIns="45720" rtlCol="0" anchor="b"/>
          <a:lstStyle>
            <a:lvl1pPr algn="l">
              <a:defRPr sz="1200">
                <a:latin typeface="Calibri" pitchFamily="34" charset="0"/>
                <a:cs typeface="Arial" charset="0"/>
              </a:defRPr>
            </a:lvl1pPr>
          </a:lstStyle>
          <a:p>
            <a:pPr>
              <a:defRPr/>
            </a:pPr>
            <a:endParaRPr lang="en-US"/>
          </a:p>
        </p:txBody>
      </p:sp>
      <p:sp>
        <p:nvSpPr>
          <p:cNvPr id="5" name="Slide Number Placeholder 4"/>
          <p:cNvSpPr>
            <a:spLocks noGrp="1"/>
          </p:cNvSpPr>
          <p:nvPr>
            <p:ph type="sldNum" sz="quarter" idx="3"/>
          </p:nvPr>
        </p:nvSpPr>
        <p:spPr>
          <a:xfrm>
            <a:off x="3936768" y="8772379"/>
            <a:ext cx="3011700" cy="462120"/>
          </a:xfrm>
          <a:prstGeom prst="rect">
            <a:avLst/>
          </a:prstGeom>
        </p:spPr>
        <p:txBody>
          <a:bodyPr vert="horz" lIns="91440" tIns="45720" rIns="91440" bIns="45720" rtlCol="0" anchor="b"/>
          <a:lstStyle>
            <a:lvl1pPr algn="r">
              <a:defRPr sz="1200">
                <a:latin typeface="Calibri" pitchFamily="34" charset="0"/>
                <a:cs typeface="Arial" charset="0"/>
              </a:defRPr>
            </a:lvl1pPr>
          </a:lstStyle>
          <a:p>
            <a:pPr>
              <a:defRPr/>
            </a:pPr>
            <a:fld id="{54DBCCBE-B405-470F-91E8-47E5DCB8542E}" type="slidenum">
              <a:rPr lang="en-US"/>
              <a:pPr>
                <a:defRPr/>
              </a:pPr>
              <a:t>‹#›</a:t>
            </a:fld>
            <a:endParaRPr lang="en-US"/>
          </a:p>
        </p:txBody>
      </p:sp>
    </p:spTree>
    <p:extLst>
      <p:ext uri="{BB962C8B-B14F-4D97-AF65-F5344CB8AC3E}">
        <p14:creationId xmlns:p14="http://schemas.microsoft.com/office/powerpoint/2010/main" val="3179709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700" cy="46212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36768" y="0"/>
            <a:ext cx="3011700" cy="46212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5A28700D-85EA-458F-BF5A-188B0A4A1629}" type="datetimeFigureOut">
              <a:rPr lang="en-US"/>
              <a:pPr>
                <a:defRPr/>
              </a:pPr>
              <a:t>3/18/24</a:t>
            </a:fld>
            <a:endParaRPr lang="en-US"/>
          </a:p>
        </p:txBody>
      </p:sp>
      <p:sp>
        <p:nvSpPr>
          <p:cNvPr id="4" name="Slide Image Placeholder 3"/>
          <p:cNvSpPr>
            <a:spLocks noGrp="1" noRot="1" noChangeAspect="1"/>
          </p:cNvSpPr>
          <p:nvPr>
            <p:ph type="sldImg" idx="2"/>
          </p:nvPr>
        </p:nvSpPr>
        <p:spPr>
          <a:xfrm>
            <a:off x="1165225" y="692150"/>
            <a:ext cx="4619625" cy="3463925"/>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95008" y="4387769"/>
            <a:ext cx="5560060" cy="4155918"/>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72379"/>
            <a:ext cx="3011700" cy="46212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36768" y="8772379"/>
            <a:ext cx="3011700" cy="46212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73C27B25-3E0B-4BF2-AE7C-82B95D1F25A1}" type="slidenum">
              <a:rPr lang="en-US"/>
              <a:pPr>
                <a:defRPr/>
              </a:pPr>
              <a:t>‹#›</a:t>
            </a:fld>
            <a:endParaRPr lang="en-US"/>
          </a:p>
        </p:txBody>
      </p:sp>
    </p:spTree>
    <p:extLst>
      <p:ext uri="{BB962C8B-B14F-4D97-AF65-F5344CB8AC3E}">
        <p14:creationId xmlns:p14="http://schemas.microsoft.com/office/powerpoint/2010/main" val="3929680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Slide Number Placeholder 3"/>
          <p:cNvSpPr>
            <a:spLocks noGrp="1"/>
          </p:cNvSpPr>
          <p:nvPr>
            <p:ph type="sldNum" sz="quarter" idx="5"/>
          </p:nvPr>
        </p:nvSpPr>
        <p:spPr/>
        <p:txBody>
          <a:bodyPr/>
          <a:lstStyle/>
          <a:p>
            <a:pPr>
              <a:defRPr/>
            </a:pPr>
            <a:fld id="{E6BC9937-727F-425F-A85E-DD92CA5A7D6F}" type="slidenum">
              <a:rPr lang="en-US" smtClean="0"/>
              <a:pPr>
                <a:defRPr/>
              </a:pPr>
              <a:t>1</a:t>
            </a:fld>
            <a:endParaRPr lang="en-US"/>
          </a:p>
        </p:txBody>
      </p:sp>
    </p:spTree>
    <p:extLst>
      <p:ext uri="{BB962C8B-B14F-4D97-AF65-F5344CB8AC3E}">
        <p14:creationId xmlns:p14="http://schemas.microsoft.com/office/powerpoint/2010/main" val="25362036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Calibri" panose="020F0502020204030204" pitchFamily="34" charset="0"/>
            </a:endParaRPr>
          </a:p>
        </p:txBody>
      </p:sp>
    </p:spTree>
    <p:extLst>
      <p:ext uri="{BB962C8B-B14F-4D97-AF65-F5344CB8AC3E}">
        <p14:creationId xmlns:p14="http://schemas.microsoft.com/office/powerpoint/2010/main" val="167261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27650"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Calibri" panose="020F0502020204030204" pitchFamily="34" charset="0"/>
            </a:endParaRPr>
          </a:p>
        </p:txBody>
      </p:sp>
    </p:spTree>
    <p:extLst>
      <p:ext uri="{BB962C8B-B14F-4D97-AF65-F5344CB8AC3E}">
        <p14:creationId xmlns:p14="http://schemas.microsoft.com/office/powerpoint/2010/main" val="4268640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3C27B25-3E0B-4BF2-AE7C-82B95D1F25A1}" type="slidenum">
              <a:rPr lang="en-US" smtClean="0"/>
              <a:pPr>
                <a:defRPr/>
              </a:pPr>
              <a:t>12</a:t>
            </a:fld>
            <a:endParaRPr lang="en-US"/>
          </a:p>
        </p:txBody>
      </p:sp>
    </p:spTree>
    <p:extLst>
      <p:ext uri="{BB962C8B-B14F-4D97-AF65-F5344CB8AC3E}">
        <p14:creationId xmlns:p14="http://schemas.microsoft.com/office/powerpoint/2010/main" val="3277004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1746" name="Notes Placeholder 2"/>
          <p:cNvSpPr>
            <a:spLocks noGrp="1"/>
          </p:cNvSpPr>
          <p:nvPr>
            <p:ph type="body" idx="1"/>
          </p:nvPr>
        </p:nvSpPr>
        <p:spPr/>
        <p:txBody>
          <a:bodyPr/>
          <a:lstStyle/>
          <a:p>
            <a:endParaRPr lang="en-US" altLang="en-US" dirty="0">
              <a:latin typeface="Times New Roman" panose="02020603050405020304" pitchFamily="18" charset="0"/>
            </a:endParaRPr>
          </a:p>
        </p:txBody>
      </p:sp>
      <p:sp>
        <p:nvSpPr>
          <p:cNvPr id="4" name="Slide Number Placeholder 3"/>
          <p:cNvSpPr>
            <a:spLocks noGrp="1"/>
          </p:cNvSpPr>
          <p:nvPr>
            <p:ph type="sldNum" sz="quarter" idx="5"/>
          </p:nvPr>
        </p:nvSpPr>
        <p:spPr>
          <a:noFill/>
        </p:spPr>
        <p:txBody>
          <a:bodyPr/>
          <a:lstStyle>
            <a:lvl1pPr>
              <a:defRPr sz="1600">
                <a:solidFill>
                  <a:schemeClr val="tx1"/>
                </a:solidFill>
                <a:latin typeface="Arial" panose="020B0604020202020204" pitchFamily="34" charset="0"/>
                <a:ea typeface="MS PGothic" panose="020B0600070205080204" pitchFamily="34" charset="-128"/>
              </a:defRPr>
            </a:lvl1pPr>
            <a:lvl2pPr marL="742950" indent="-285750">
              <a:defRPr sz="1600">
                <a:solidFill>
                  <a:schemeClr val="tx1"/>
                </a:solidFill>
                <a:latin typeface="Arial" panose="020B0604020202020204" pitchFamily="34" charset="0"/>
                <a:ea typeface="MS PGothic" panose="020B0600070205080204" pitchFamily="34" charset="-128"/>
              </a:defRPr>
            </a:lvl2pPr>
            <a:lvl3pPr marL="1143000" indent="-228600">
              <a:defRPr sz="1600">
                <a:solidFill>
                  <a:schemeClr val="tx1"/>
                </a:solidFill>
                <a:latin typeface="Arial" panose="020B0604020202020204" pitchFamily="34" charset="0"/>
                <a:ea typeface="MS PGothic" panose="020B0600070205080204" pitchFamily="34" charset="-128"/>
              </a:defRPr>
            </a:lvl3pPr>
            <a:lvl4pPr marL="1600200" indent="-228600">
              <a:defRPr sz="1600">
                <a:solidFill>
                  <a:schemeClr val="tx1"/>
                </a:solidFill>
                <a:latin typeface="Arial" panose="020B0604020202020204" pitchFamily="34" charset="0"/>
                <a:ea typeface="MS PGothic" panose="020B0600070205080204" pitchFamily="34" charset="-128"/>
              </a:defRPr>
            </a:lvl4pPr>
            <a:lvl5pPr marL="2057400" indent="-228600">
              <a:defRPr sz="16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9pPr>
          </a:lstStyle>
          <a:p>
            <a:fld id="{6B0BCF2C-239C-4C82-9040-1345935F7CA4}" type="slidenum">
              <a:rPr lang="en-US" altLang="en-US" sz="1200">
                <a:latin typeface="Times New Roman" panose="02020603050405020304" pitchFamily="18" charset="0"/>
              </a:rPr>
              <a:pPr/>
              <a:t>13</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5353168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3C27B25-3E0B-4BF2-AE7C-82B95D1F25A1}" type="slidenum">
              <a:rPr lang="en-US" smtClean="0"/>
              <a:pPr>
                <a:defRPr/>
              </a:pPr>
              <a:t>14</a:t>
            </a:fld>
            <a:endParaRPr lang="en-US"/>
          </a:p>
        </p:txBody>
      </p:sp>
    </p:spTree>
    <p:extLst>
      <p:ext uri="{BB962C8B-B14F-4D97-AF65-F5344CB8AC3E}">
        <p14:creationId xmlns:p14="http://schemas.microsoft.com/office/powerpoint/2010/main" val="17467748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611313" y="1069975"/>
            <a:ext cx="3852862" cy="28892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CC0E40-2CCA-40EF-A732-8CA237C70DBA}" type="slidenum">
              <a:rPr lang="en-US" smtClean="0"/>
              <a:t>16</a:t>
            </a:fld>
            <a:endParaRPr lang="en-US"/>
          </a:p>
        </p:txBody>
      </p:sp>
    </p:spTree>
    <p:extLst>
      <p:ext uri="{BB962C8B-B14F-4D97-AF65-F5344CB8AC3E}">
        <p14:creationId xmlns:p14="http://schemas.microsoft.com/office/powerpoint/2010/main" val="239464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9363606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marR="0" lvl="0" indent="-171450" algn="l" defTabSz="4572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altLang="en-US" sz="1200" dirty="0">
              <a:latin typeface="Arial" panose="020B0604020202020204" pitchFamily="34" charset="0"/>
            </a:endParaRPr>
          </a:p>
        </p:txBody>
      </p:sp>
    </p:spTree>
    <p:extLst>
      <p:ext uri="{BB962C8B-B14F-4D97-AF65-F5344CB8AC3E}">
        <p14:creationId xmlns:p14="http://schemas.microsoft.com/office/powerpoint/2010/main" val="2380331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9942757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1355725" y="1135063"/>
            <a:ext cx="4087813" cy="3065462"/>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latin typeface="Helvetica Neue" charset="0"/>
            </a:endParaRPr>
          </a:p>
        </p:txBody>
      </p:sp>
    </p:spTree>
    <p:extLst>
      <p:ext uri="{BB962C8B-B14F-4D97-AF65-F5344CB8AC3E}">
        <p14:creationId xmlns:p14="http://schemas.microsoft.com/office/powerpoint/2010/main" val="2999651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endParaRPr lang="en-US" altLang="en-US" dirty="0"/>
          </a:p>
        </p:txBody>
      </p:sp>
    </p:spTree>
    <p:extLst>
      <p:ext uri="{BB962C8B-B14F-4D97-AF65-F5344CB8AC3E}">
        <p14:creationId xmlns:p14="http://schemas.microsoft.com/office/powerpoint/2010/main" val="30619994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1574509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8193624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a:ln/>
        </p:spPr>
      </p:sp>
      <p:sp>
        <p:nvSpPr>
          <p:cNvPr id="34819" name="Notes Placeholder 2"/>
          <p:cNvSpPr>
            <a:spLocks noGrp="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endParaRPr lang="en-US" altLang="en-US" dirty="0">
              <a:latin typeface="Times New Roman" panose="02020603050405020304" pitchFamily="18" charset="0"/>
            </a:endParaRPr>
          </a:p>
        </p:txBody>
      </p:sp>
      <p:sp>
        <p:nvSpPr>
          <p:cNvPr id="34820" name="Slide Number Placeholder 3"/>
          <p:cNvSpPr>
            <a:spLocks noGrp="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defRPr sz="1600">
                <a:solidFill>
                  <a:schemeClr val="tx1"/>
                </a:solidFill>
                <a:latin typeface="Arial" panose="020B0604020202020204" pitchFamily="34" charset="0"/>
                <a:ea typeface="MS PGothic" panose="020B0600070205080204" pitchFamily="34" charset="-128"/>
              </a:defRPr>
            </a:lvl1pPr>
            <a:lvl2pPr marL="742950" indent="-285750">
              <a:defRPr sz="1600">
                <a:solidFill>
                  <a:schemeClr val="tx1"/>
                </a:solidFill>
                <a:latin typeface="Arial" panose="020B0604020202020204" pitchFamily="34" charset="0"/>
                <a:ea typeface="MS PGothic" panose="020B0600070205080204" pitchFamily="34" charset="-128"/>
              </a:defRPr>
            </a:lvl2pPr>
            <a:lvl3pPr marL="1143000" indent="-228600">
              <a:defRPr sz="1600">
                <a:solidFill>
                  <a:schemeClr val="tx1"/>
                </a:solidFill>
                <a:latin typeface="Arial" panose="020B0604020202020204" pitchFamily="34" charset="0"/>
                <a:ea typeface="MS PGothic" panose="020B0600070205080204" pitchFamily="34" charset="-128"/>
              </a:defRPr>
            </a:lvl3pPr>
            <a:lvl4pPr marL="1600200" indent="-228600">
              <a:defRPr sz="1600">
                <a:solidFill>
                  <a:schemeClr val="tx1"/>
                </a:solidFill>
                <a:latin typeface="Arial" panose="020B0604020202020204" pitchFamily="34" charset="0"/>
                <a:ea typeface="MS PGothic" panose="020B0600070205080204" pitchFamily="34" charset="-128"/>
              </a:defRPr>
            </a:lvl4pPr>
            <a:lvl5pPr marL="2057400" indent="-228600">
              <a:defRPr sz="16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9pPr>
          </a:lstStyle>
          <a:p>
            <a:fld id="{85F17346-922D-439D-804F-11856E07A00A}" type="slidenum">
              <a:rPr lang="en-US" altLang="en-US" sz="1200">
                <a:latin typeface="Times New Roman" panose="02020603050405020304" pitchFamily="18" charset="0"/>
              </a:rPr>
              <a:pPr/>
              <a:t>23</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9973065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1065861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3C27B25-3E0B-4BF2-AE7C-82B95D1F25A1}" type="slidenum">
              <a:rPr lang="en-US" smtClean="0"/>
              <a:pPr>
                <a:defRPr/>
              </a:pPr>
              <a:t>25</a:t>
            </a:fld>
            <a:endParaRPr lang="en-US"/>
          </a:p>
        </p:txBody>
      </p:sp>
    </p:spTree>
    <p:extLst>
      <p:ext uri="{BB962C8B-B14F-4D97-AF65-F5344CB8AC3E}">
        <p14:creationId xmlns:p14="http://schemas.microsoft.com/office/powerpoint/2010/main" val="12531489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z="1200" b="0" i="0" u="none" strike="noStrike" kern="1200" baseline="0" dirty="0">
              <a:solidFill>
                <a:schemeClr val="tx1"/>
              </a:solidFill>
              <a:latin typeface="+mn-lt"/>
              <a:ea typeface="MS PGothic" pitchFamily="34" charset="-128"/>
              <a:cs typeface="MS PGothic" pitchFamily="34" charset="-128"/>
            </a:endParaRPr>
          </a:p>
        </p:txBody>
      </p:sp>
    </p:spTree>
    <p:extLst>
      <p:ext uri="{BB962C8B-B14F-4D97-AF65-F5344CB8AC3E}">
        <p14:creationId xmlns:p14="http://schemas.microsoft.com/office/powerpoint/2010/main" val="41560588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55725" y="1135063"/>
            <a:ext cx="4087813" cy="3065462"/>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altLang="en-US" dirty="0"/>
          </a:p>
        </p:txBody>
      </p:sp>
      <p:sp>
        <p:nvSpPr>
          <p:cNvPr id="4" name="Slide Number Placeholder 3"/>
          <p:cNvSpPr>
            <a:spLocks noGrp="1"/>
          </p:cNvSpPr>
          <p:nvPr>
            <p:ph type="sldNum" sz="quarter" idx="5"/>
          </p:nvPr>
        </p:nvSpPr>
        <p:spPr/>
        <p:txBody>
          <a:bodyPr/>
          <a:lstStyle/>
          <a:p>
            <a:fld id="{41CC0E40-2CCA-40EF-A732-8CA237C70DBA}" type="slidenum">
              <a:rPr lang="en-US" smtClean="0"/>
              <a:t>27</a:t>
            </a:fld>
            <a:endParaRPr lang="en-US"/>
          </a:p>
        </p:txBody>
      </p:sp>
    </p:spTree>
    <p:extLst>
      <p:ext uri="{BB962C8B-B14F-4D97-AF65-F5344CB8AC3E}">
        <p14:creationId xmlns:p14="http://schemas.microsoft.com/office/powerpoint/2010/main" val="38603076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73C27B25-3E0B-4BF2-AE7C-82B95D1F25A1}" type="slidenum">
              <a:rPr lang="en-US" smtClean="0"/>
              <a:pPr>
                <a:defRPr/>
              </a:pPr>
              <a:t>28</a:t>
            </a:fld>
            <a:endParaRPr lang="en-US"/>
          </a:p>
        </p:txBody>
      </p:sp>
    </p:spTree>
    <p:extLst>
      <p:ext uri="{BB962C8B-B14F-4D97-AF65-F5344CB8AC3E}">
        <p14:creationId xmlns:p14="http://schemas.microsoft.com/office/powerpoint/2010/main" val="2242575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611313" y="1069975"/>
            <a:ext cx="3852862" cy="288925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41CC0E40-2CCA-40EF-A732-8CA237C70DBA}" type="slidenum">
              <a:rPr lang="en-US" smtClean="0"/>
              <a:t>29</a:t>
            </a:fld>
            <a:endParaRPr lang="en-US"/>
          </a:p>
        </p:txBody>
      </p:sp>
    </p:spTree>
    <p:extLst>
      <p:ext uri="{BB962C8B-B14F-4D97-AF65-F5344CB8AC3E}">
        <p14:creationId xmlns:p14="http://schemas.microsoft.com/office/powerpoint/2010/main" val="9777913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Tip 565</a:t>
            </a:r>
          </a:p>
        </p:txBody>
      </p:sp>
      <p:sp>
        <p:nvSpPr>
          <p:cNvPr id="4" name="Slide Number Placeholder 3"/>
          <p:cNvSpPr>
            <a:spLocks noGrp="1"/>
          </p:cNvSpPr>
          <p:nvPr>
            <p:ph type="sldNum" sz="quarter" idx="10"/>
          </p:nvPr>
        </p:nvSpPr>
        <p:spPr/>
        <p:txBody>
          <a:bodyPr/>
          <a:lstStyle/>
          <a:p>
            <a:pPr>
              <a:defRPr/>
            </a:pPr>
            <a:fld id="{73C27B25-3E0B-4BF2-AE7C-82B95D1F25A1}" type="slidenum">
              <a:rPr lang="en-US" smtClean="0"/>
              <a:pPr>
                <a:defRPr/>
              </a:pPr>
              <a:t>30</a:t>
            </a:fld>
            <a:endParaRPr lang="en-US"/>
          </a:p>
        </p:txBody>
      </p:sp>
    </p:spTree>
    <p:extLst>
      <p:ext uri="{BB962C8B-B14F-4D97-AF65-F5344CB8AC3E}">
        <p14:creationId xmlns:p14="http://schemas.microsoft.com/office/powerpoint/2010/main" val="403581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0" fontAlgn="base" latinLnBrk="0" hangingPunct="0">
              <a:lnSpc>
                <a:spcPct val="100000"/>
              </a:lnSpc>
              <a:spcBef>
                <a:spcPct val="30000"/>
              </a:spcBef>
              <a:spcAft>
                <a:spcPct val="0"/>
              </a:spcAft>
              <a:buClrTx/>
              <a:buSzTx/>
              <a:buFont typeface="Arial" panose="020B0604020202020204" pitchFamily="34" charset="0"/>
              <a:buNone/>
              <a:tabLst/>
              <a:defRPr/>
            </a:pPr>
            <a:endParaRPr lang="en-US" altLang="en-US" dirty="0"/>
          </a:p>
        </p:txBody>
      </p:sp>
    </p:spTree>
    <p:extLst>
      <p:ext uri="{BB962C8B-B14F-4D97-AF65-F5344CB8AC3E}">
        <p14:creationId xmlns:p14="http://schemas.microsoft.com/office/powerpoint/2010/main" val="32876281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1986" name="Notes Placeholder 2"/>
          <p:cNvSpPr>
            <a:spLocks noGrp="1"/>
          </p:cNvSpPr>
          <p:nvPr>
            <p:ph type="body" idx="1"/>
          </p:nvPr>
        </p:nvSpPr>
        <p:spPr/>
        <p:txBody>
          <a:bodyPr/>
          <a:lstStyle/>
          <a:p>
            <a:pPr marL="342900" indent="-342900" eaLnBrk="1" hangingPunct="1">
              <a:defRPr/>
            </a:pPr>
            <a:endParaRPr lang="en-US" dirty="0">
              <a:latin typeface="Trebuchet MS" charset="0"/>
              <a:ea typeface="ＭＳ Ｐゴシック" charset="0"/>
            </a:endParaRPr>
          </a:p>
        </p:txBody>
      </p:sp>
      <p:sp>
        <p:nvSpPr>
          <p:cNvPr id="4" name="Slide Number Placeholder 3"/>
          <p:cNvSpPr>
            <a:spLocks noGrp="1"/>
          </p:cNvSpPr>
          <p:nvPr>
            <p:ph type="sldNum" sz="quarter" idx="5"/>
          </p:nvPr>
        </p:nvSpPr>
        <p:spPr>
          <a:noFill/>
        </p:spPr>
        <p:txBody>
          <a:bodyPr/>
          <a:lstStyle>
            <a:lvl1pPr>
              <a:defRPr sz="1600">
                <a:solidFill>
                  <a:schemeClr val="tx1"/>
                </a:solidFill>
                <a:latin typeface="Arial" panose="020B0604020202020204" pitchFamily="34" charset="0"/>
                <a:ea typeface="MS PGothic" panose="020B0600070205080204" pitchFamily="34" charset="-128"/>
              </a:defRPr>
            </a:lvl1pPr>
            <a:lvl2pPr marL="742950" indent="-285750">
              <a:defRPr sz="1600">
                <a:solidFill>
                  <a:schemeClr val="tx1"/>
                </a:solidFill>
                <a:latin typeface="Arial" panose="020B0604020202020204" pitchFamily="34" charset="0"/>
                <a:ea typeface="MS PGothic" panose="020B0600070205080204" pitchFamily="34" charset="-128"/>
              </a:defRPr>
            </a:lvl2pPr>
            <a:lvl3pPr marL="1143000" indent="-228600">
              <a:defRPr sz="1600">
                <a:solidFill>
                  <a:schemeClr val="tx1"/>
                </a:solidFill>
                <a:latin typeface="Arial" panose="020B0604020202020204" pitchFamily="34" charset="0"/>
                <a:ea typeface="MS PGothic" panose="020B0600070205080204" pitchFamily="34" charset="-128"/>
              </a:defRPr>
            </a:lvl3pPr>
            <a:lvl4pPr marL="1600200" indent="-228600">
              <a:defRPr sz="1600">
                <a:solidFill>
                  <a:schemeClr val="tx1"/>
                </a:solidFill>
                <a:latin typeface="Arial" panose="020B0604020202020204" pitchFamily="34" charset="0"/>
                <a:ea typeface="MS PGothic" panose="020B0600070205080204" pitchFamily="34" charset="-128"/>
              </a:defRPr>
            </a:lvl4pPr>
            <a:lvl5pPr marL="2057400" indent="-228600">
              <a:defRPr sz="16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9pPr>
          </a:lstStyle>
          <a:p>
            <a:fld id="{641DDAEB-AAEB-44E5-88AE-F9D4B1F41386}" type="slidenum">
              <a:rPr lang="en-US" altLang="en-US" sz="1200">
                <a:latin typeface="Times New Roman" panose="02020603050405020304" pitchFamily="18" charset="0"/>
              </a:rPr>
              <a:pPr/>
              <a:t>31</a:t>
            </a:fld>
            <a:endParaRPr lang="en-US" altLang="en-US" sz="1200">
              <a:latin typeface="Times New Roman" panose="02020603050405020304" pitchFamily="18" charset="0"/>
            </a:endParaRPr>
          </a:p>
        </p:txBody>
      </p:sp>
    </p:spTree>
    <p:extLst>
      <p:ext uri="{BB962C8B-B14F-4D97-AF65-F5344CB8AC3E}">
        <p14:creationId xmlns:p14="http://schemas.microsoft.com/office/powerpoint/2010/main" val="1936648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406929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204139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230285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604468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Calibri" panose="020F0502020204030204" pitchFamily="34" charset="0"/>
            </a:endParaRPr>
          </a:p>
        </p:txBody>
      </p:sp>
    </p:spTree>
    <p:extLst>
      <p:ext uri="{BB962C8B-B14F-4D97-AF65-F5344CB8AC3E}">
        <p14:creationId xmlns:p14="http://schemas.microsoft.com/office/powerpoint/2010/main" val="3520463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a:ln/>
        </p:spPr>
      </p:sp>
      <p:sp>
        <p:nvSpPr>
          <p:cNvPr id="23554" name="Notes Placeholder 2"/>
          <p:cNvSpPr>
            <a:spLocks noGrp="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Calibri" panose="020F0502020204030204" pitchFamily="34" charset="0"/>
            </a:endParaRPr>
          </a:p>
        </p:txBody>
      </p:sp>
    </p:spTree>
    <p:extLst>
      <p:ext uri="{BB962C8B-B14F-4D97-AF65-F5344CB8AC3E}">
        <p14:creationId xmlns:p14="http://schemas.microsoft.com/office/powerpoint/2010/main" val="3071276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2C3E56E-4ECE-4522-9C1E-9C85C4CDAA7D}" type="datetime1">
              <a:rPr lang="en-US" smtClean="0"/>
              <a:t>3/18/24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B5931CB-B099-40D9-86B5-AF8F4A8BEBAD}" type="slidenum">
              <a:rPr lang="en-US"/>
              <a:pPr>
                <a:defRPr/>
              </a:pPr>
              <a:t>‹#›</a:t>
            </a:fld>
            <a:endParaRPr lang="en-US"/>
          </a:p>
        </p:txBody>
      </p:sp>
    </p:spTree>
    <p:extLst>
      <p:ext uri="{BB962C8B-B14F-4D97-AF65-F5344CB8AC3E}">
        <p14:creationId xmlns:p14="http://schemas.microsoft.com/office/powerpoint/2010/main" val="8732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960C742-B627-46A4-833B-419C344ADF47}" type="datetime1">
              <a:rPr lang="en-US" smtClean="0"/>
              <a:t>3/18/24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11095D3-69D9-4246-A12C-4ED881091E44}" type="slidenum">
              <a:rPr lang="en-US"/>
              <a:pPr>
                <a:defRPr/>
              </a:pPr>
              <a:t>‹#›</a:t>
            </a:fld>
            <a:endParaRPr lang="en-US"/>
          </a:p>
        </p:txBody>
      </p:sp>
    </p:spTree>
    <p:extLst>
      <p:ext uri="{BB962C8B-B14F-4D97-AF65-F5344CB8AC3E}">
        <p14:creationId xmlns:p14="http://schemas.microsoft.com/office/powerpoint/2010/main" val="3157992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0152F239-A68C-43E4-B61C-2BAE3E10C0AD}" type="datetime1">
              <a:rPr lang="en-US" smtClean="0"/>
              <a:t>3/18/24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7A4758C-F7EA-4E74-B2D4-D9810226F08E}" type="slidenum">
              <a:rPr lang="en-US"/>
              <a:pPr>
                <a:defRPr/>
              </a:pPr>
              <a:t>‹#›</a:t>
            </a:fld>
            <a:endParaRPr lang="en-US"/>
          </a:p>
        </p:txBody>
      </p:sp>
    </p:spTree>
    <p:extLst>
      <p:ext uri="{BB962C8B-B14F-4D97-AF65-F5344CB8AC3E}">
        <p14:creationId xmlns:p14="http://schemas.microsoft.com/office/powerpoint/2010/main" val="24802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EC912D2-1CF1-4F7A-BC8F-FDCEEE38E0F5}" type="datetime1">
              <a:rPr lang="en-US" smtClean="0"/>
              <a:t>3/18/24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4D6A8A7-5109-4035-A6F9-3284B529B11C}" type="slidenum">
              <a:rPr lang="en-US"/>
              <a:pPr>
                <a:defRPr/>
              </a:pPr>
              <a:t>‹#›</a:t>
            </a:fld>
            <a:endParaRPr lang="en-US"/>
          </a:p>
        </p:txBody>
      </p:sp>
    </p:spTree>
    <p:extLst>
      <p:ext uri="{BB962C8B-B14F-4D97-AF65-F5344CB8AC3E}">
        <p14:creationId xmlns:p14="http://schemas.microsoft.com/office/powerpoint/2010/main" val="63347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1E35CD87-E2F4-429B-9BE8-08B7ADD6DD17}" type="datetime1">
              <a:rPr lang="en-US" smtClean="0"/>
              <a:t>3/18/24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01BE20D-591F-4CB0-A4D9-A75F6C01CC88}" type="slidenum">
              <a:rPr lang="en-US"/>
              <a:pPr>
                <a:defRPr/>
              </a:pPr>
              <a:t>‹#›</a:t>
            </a:fld>
            <a:endParaRPr lang="en-US"/>
          </a:p>
        </p:txBody>
      </p:sp>
    </p:spTree>
    <p:extLst>
      <p:ext uri="{BB962C8B-B14F-4D97-AF65-F5344CB8AC3E}">
        <p14:creationId xmlns:p14="http://schemas.microsoft.com/office/powerpoint/2010/main" val="2366949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1185DF91-5314-4B4E-82E8-B01B971285E1}" type="datetime1">
              <a:rPr lang="en-US" smtClean="0"/>
              <a:t>3/18/24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482F4F1-A40E-4290-8BB9-CEECA1D3CF4C}" type="slidenum">
              <a:rPr lang="en-US"/>
              <a:pPr>
                <a:defRPr/>
              </a:pPr>
              <a:t>‹#›</a:t>
            </a:fld>
            <a:endParaRPr lang="en-US"/>
          </a:p>
        </p:txBody>
      </p:sp>
    </p:spTree>
    <p:extLst>
      <p:ext uri="{BB962C8B-B14F-4D97-AF65-F5344CB8AC3E}">
        <p14:creationId xmlns:p14="http://schemas.microsoft.com/office/powerpoint/2010/main" val="731197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55372DF-0797-454E-ACFC-1DA948A3FB7C}" type="datetime1">
              <a:rPr lang="en-US" smtClean="0"/>
              <a:t>3/18/24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FDD7E255-C131-4FE2-992A-9BBEC0407790}" type="slidenum">
              <a:rPr lang="en-US"/>
              <a:pPr>
                <a:defRPr/>
              </a:pPr>
              <a:t>‹#›</a:t>
            </a:fld>
            <a:endParaRPr lang="en-US"/>
          </a:p>
        </p:txBody>
      </p:sp>
    </p:spTree>
    <p:extLst>
      <p:ext uri="{BB962C8B-B14F-4D97-AF65-F5344CB8AC3E}">
        <p14:creationId xmlns:p14="http://schemas.microsoft.com/office/powerpoint/2010/main" val="3435487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C540C089-920D-428A-B76C-4D5DD19240AE}" type="datetime1">
              <a:rPr lang="en-US" smtClean="0"/>
              <a:t>3/18/24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5C3AF5E6-0365-43B1-B04D-098EBF24D87F}" type="slidenum">
              <a:rPr lang="en-US"/>
              <a:pPr>
                <a:defRPr/>
              </a:pPr>
              <a:t>‹#›</a:t>
            </a:fld>
            <a:endParaRPr lang="en-US"/>
          </a:p>
        </p:txBody>
      </p:sp>
    </p:spTree>
    <p:extLst>
      <p:ext uri="{BB962C8B-B14F-4D97-AF65-F5344CB8AC3E}">
        <p14:creationId xmlns:p14="http://schemas.microsoft.com/office/powerpoint/2010/main" val="2882193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16DD3C4-C58C-4F17-ABFD-558BD5E2E818}" type="datetime1">
              <a:rPr lang="en-US" smtClean="0"/>
              <a:t>3/18/24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AEF4B71-A9BB-4321-A0B3-2CDC81B55AE1}" type="slidenum">
              <a:rPr lang="en-US"/>
              <a:pPr>
                <a:defRPr/>
              </a:pPr>
              <a:t>‹#›</a:t>
            </a:fld>
            <a:endParaRPr lang="en-US"/>
          </a:p>
        </p:txBody>
      </p:sp>
    </p:spTree>
    <p:extLst>
      <p:ext uri="{BB962C8B-B14F-4D97-AF65-F5344CB8AC3E}">
        <p14:creationId xmlns:p14="http://schemas.microsoft.com/office/powerpoint/2010/main" val="3318453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19DC843-7165-4738-A5BE-EC43474E6D9E}" type="datetime1">
              <a:rPr lang="en-US" smtClean="0"/>
              <a:t>3/18/24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BC12FC5-05C1-47D0-96D3-E4B946693ADF}" type="slidenum">
              <a:rPr lang="en-US"/>
              <a:pPr>
                <a:defRPr/>
              </a:pPr>
              <a:t>‹#›</a:t>
            </a:fld>
            <a:endParaRPr lang="en-US"/>
          </a:p>
        </p:txBody>
      </p:sp>
    </p:spTree>
    <p:extLst>
      <p:ext uri="{BB962C8B-B14F-4D97-AF65-F5344CB8AC3E}">
        <p14:creationId xmlns:p14="http://schemas.microsoft.com/office/powerpoint/2010/main" val="1484071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1597F789-B871-4AA9-B5F4-ECA7061DE8D0}" type="datetime1">
              <a:rPr lang="en-US" smtClean="0"/>
              <a:t>3/18/24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1D0350D-12D1-48D6-860A-8D983120B73E}" type="slidenum">
              <a:rPr lang="en-US"/>
              <a:pPr>
                <a:defRPr/>
              </a:pPr>
              <a:t>‹#›</a:t>
            </a:fld>
            <a:endParaRPr lang="en-US"/>
          </a:p>
        </p:txBody>
      </p:sp>
    </p:spTree>
    <p:extLst>
      <p:ext uri="{BB962C8B-B14F-4D97-AF65-F5344CB8AC3E}">
        <p14:creationId xmlns:p14="http://schemas.microsoft.com/office/powerpoint/2010/main" val="1364120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EA02CA07-8ABA-4B5C-B437-28DEEAA039F1}" type="datetime1">
              <a:rPr lang="en-US" smtClean="0"/>
              <a:t>3/18/24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78EED374-58EE-429C-BC59-E069A7FDD258}"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usdebtclock.org/"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ctrTitle"/>
          </p:nvPr>
        </p:nvSpPr>
        <p:spPr>
          <a:xfrm>
            <a:off x="685800" y="304801"/>
            <a:ext cx="7772400" cy="797340"/>
          </a:xfrm>
        </p:spPr>
        <p:txBody>
          <a:bodyPr/>
          <a:lstStyle/>
          <a:p>
            <a:pPr eaLnBrk="1" hangingPunct="1"/>
            <a:r>
              <a:rPr lang="en-AU" altLang="en-US" b="1" dirty="0"/>
              <a:t>Chapter 15: Federal Budgets</a:t>
            </a:r>
          </a:p>
        </p:txBody>
      </p:sp>
      <p:sp>
        <p:nvSpPr>
          <p:cNvPr id="2" name="Slide Number Placeholder 1"/>
          <p:cNvSpPr>
            <a:spLocks noGrp="1"/>
          </p:cNvSpPr>
          <p:nvPr>
            <p:ph type="sldNum" sz="quarter" idx="12"/>
          </p:nvPr>
        </p:nvSpPr>
        <p:spPr/>
        <p:txBody>
          <a:bodyPr/>
          <a:lstStyle/>
          <a:p>
            <a:pPr>
              <a:defRPr/>
            </a:pPr>
            <a:fld id="{6C5B357E-8E73-4DF7-88E9-3CD55011F1A5}" type="slidenum">
              <a:rPr lang="en-AU"/>
              <a:pPr>
                <a:defRPr/>
              </a:pPr>
              <a:t>1</a:t>
            </a:fld>
            <a:endParaRPr lang="en-AU"/>
          </a:p>
        </p:txBody>
      </p:sp>
      <p:sp>
        <p:nvSpPr>
          <p:cNvPr id="6" name="Subtitle 2">
            <a:extLst>
              <a:ext uri="{FF2B5EF4-FFF2-40B4-BE49-F238E27FC236}">
                <a16:creationId xmlns:a16="http://schemas.microsoft.com/office/drawing/2014/main" id="{8338FD83-32BA-4C21-98F7-3E4BA62F6D11}"/>
              </a:ext>
            </a:extLst>
          </p:cNvPr>
          <p:cNvSpPr txBox="1">
            <a:spLocks/>
          </p:cNvSpPr>
          <p:nvPr/>
        </p:nvSpPr>
        <p:spPr bwMode="auto">
          <a:xfrm>
            <a:off x="1371600" y="5791200"/>
            <a:ext cx="6400800" cy="838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eaLnBrk="1" fontAlgn="auto" hangingPunct="1">
              <a:spcAft>
                <a:spcPts val="0"/>
              </a:spcAft>
              <a:buNone/>
              <a:defRPr/>
            </a:pPr>
            <a:r>
              <a:rPr lang="en-US" sz="2000" b="1" dirty="0"/>
              <a:t>Wayne Geerling</a:t>
            </a:r>
          </a:p>
          <a:p>
            <a:pPr marL="0" indent="0" algn="ctr" eaLnBrk="1" fontAlgn="auto" hangingPunct="1">
              <a:spcAft>
                <a:spcPts val="0"/>
              </a:spcAft>
              <a:buNone/>
              <a:defRPr/>
            </a:pPr>
            <a:r>
              <a:rPr lang="en-US" sz="2000" b="1" dirty="0"/>
              <a:t>University of Texas</a:t>
            </a:r>
          </a:p>
        </p:txBody>
      </p:sp>
      <p:pic>
        <p:nvPicPr>
          <p:cNvPr id="4" name="Picture 3">
            <a:extLst>
              <a:ext uri="{FF2B5EF4-FFF2-40B4-BE49-F238E27FC236}">
                <a16:creationId xmlns:a16="http://schemas.microsoft.com/office/drawing/2014/main" id="{FE7AB176-CD0B-4EE2-95F7-B2276E30683F}"/>
              </a:ext>
            </a:extLst>
          </p:cNvPr>
          <p:cNvPicPr>
            <a:picLocks noChangeAspect="1"/>
          </p:cNvPicPr>
          <p:nvPr/>
        </p:nvPicPr>
        <p:blipFill>
          <a:blip r:embed="rId3"/>
          <a:stretch>
            <a:fillRect/>
          </a:stretch>
        </p:blipFill>
        <p:spPr>
          <a:xfrm>
            <a:off x="1525837" y="1345524"/>
            <a:ext cx="6246563" cy="41669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457200" y="228600"/>
            <a:ext cx="8229600" cy="838200"/>
          </a:xfrm>
        </p:spPr>
        <p:txBody>
          <a:bodyPr/>
          <a:lstStyle/>
          <a:p>
            <a:pPr>
              <a:defRPr/>
            </a:pPr>
            <a:r>
              <a:rPr lang="en-US" sz="4000" b="1" dirty="0">
                <a:ea typeface="MS PGothic" charset="0"/>
                <a:cs typeface="+mj-cs"/>
              </a:rPr>
              <a:t>Demographic Changes</a:t>
            </a:r>
          </a:p>
        </p:txBody>
      </p:sp>
      <p:sp>
        <p:nvSpPr>
          <p:cNvPr id="24578" name="Content Placeholder 2"/>
          <p:cNvSpPr>
            <a:spLocks noGrp="1"/>
          </p:cNvSpPr>
          <p:nvPr>
            <p:ph idx="4294967295"/>
          </p:nvPr>
        </p:nvSpPr>
        <p:spPr>
          <a:xfrm>
            <a:off x="228600" y="1331913"/>
            <a:ext cx="8610600" cy="5145087"/>
          </a:xfrm>
        </p:spPr>
        <p:txBody>
          <a:bodyPr/>
          <a:lstStyle/>
          <a:p>
            <a:r>
              <a:rPr lang="en-US" altLang="en-US" sz="2800" dirty="0">
                <a:latin typeface="Times New Roman" panose="02020603050405020304" pitchFamily="18" charset="0"/>
                <a:cs typeface="Times New Roman" panose="02020603050405020304" pitchFamily="18" charset="0"/>
              </a:rPr>
              <a:t>Social Security &amp; Medicare are taking an ever-growing share of the federal budget.</a:t>
            </a:r>
          </a:p>
          <a:p>
            <a:r>
              <a:rPr lang="en-US" altLang="en-US" sz="2800" dirty="0">
                <a:latin typeface="Times New Roman" panose="02020603050405020304" pitchFamily="18" charset="0"/>
                <a:cs typeface="Times New Roman" panose="02020603050405020304" pitchFamily="18" charset="0"/>
              </a:rPr>
              <a:t>3 main demographic reasons:</a:t>
            </a:r>
          </a:p>
          <a:p>
            <a:pPr marL="914400" lvl="1" indent="-457200">
              <a:buFont typeface="Calibri" panose="020F0502020204030204" pitchFamily="34" charset="0"/>
              <a:buAutoNum type="arabicPeriod"/>
            </a:pPr>
            <a:r>
              <a:rPr lang="en-US" altLang="en-US" dirty="0">
                <a:latin typeface="Times New Roman" panose="02020603050405020304" pitchFamily="18" charset="0"/>
                <a:cs typeface="Times New Roman" panose="02020603050405020304" pitchFamily="18" charset="0"/>
              </a:rPr>
              <a:t>People are living longer.</a:t>
            </a:r>
          </a:p>
          <a:p>
            <a:pPr marL="914400" lvl="1" indent="-457200">
              <a:buFont typeface="Calibri" panose="020F0502020204030204" pitchFamily="34" charset="0"/>
              <a:buAutoNum type="arabicPeriod"/>
            </a:pPr>
            <a:r>
              <a:rPr lang="en-US" altLang="en-US" dirty="0">
                <a:latin typeface="Times New Roman" panose="02020603050405020304" pitchFamily="18" charset="0"/>
                <a:cs typeface="Times New Roman" panose="02020603050405020304" pitchFamily="18" charset="0"/>
              </a:rPr>
              <a:t>There are now far more workers retired &amp; drawing benefits than before.</a:t>
            </a:r>
          </a:p>
          <a:p>
            <a:pPr marL="914400" lvl="1" indent="-457200">
              <a:buFont typeface="Calibri" panose="020F0502020204030204" pitchFamily="34" charset="0"/>
              <a:buAutoNum type="arabicPeriod"/>
            </a:pPr>
            <a:r>
              <a:rPr lang="en-US" altLang="en-US" dirty="0">
                <a:latin typeface="Times New Roman" panose="02020603050405020304" pitchFamily="18" charset="0"/>
                <a:cs typeface="Times New Roman" panose="02020603050405020304" pitchFamily="18" charset="0"/>
              </a:rPr>
              <a:t>The baby-boom generation</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are now retiring. The oldest</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boomers reached 65 years</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old in 2011.</a:t>
            </a:r>
          </a:p>
        </p:txBody>
      </p:sp>
      <p:pic>
        <p:nvPicPr>
          <p:cNvPr id="24579"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75017" y="3886200"/>
            <a:ext cx="3235583" cy="2216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79F1A507-D804-4576-908C-7DA9A41602F2}"/>
              </a:ext>
            </a:extLst>
          </p:cNvPr>
          <p:cNvSpPr>
            <a:spLocks noGrp="1"/>
          </p:cNvSpPr>
          <p:nvPr>
            <p:ph type="sldNum" sz="quarter" idx="12"/>
          </p:nvPr>
        </p:nvSpPr>
        <p:spPr/>
        <p:txBody>
          <a:bodyPr/>
          <a:lstStyle/>
          <a:p>
            <a:pPr>
              <a:defRPr/>
            </a:pPr>
            <a:fld id="{34D6A8A7-5109-4035-A6F9-3284B529B11C}" type="slidenum">
              <a:rPr lang="en-US" smtClean="0"/>
              <a:pPr>
                <a:defRPr/>
              </a:pPr>
              <a:t>10</a:t>
            </a:fld>
            <a:endParaRPr lang="en-US"/>
          </a:p>
        </p:txBody>
      </p:sp>
    </p:spTree>
    <p:extLst>
      <p:ext uri="{BB962C8B-B14F-4D97-AF65-F5344CB8AC3E}">
        <p14:creationId xmlns:p14="http://schemas.microsoft.com/office/powerpoint/2010/main" val="4118018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578">
                                            <p:txEl>
                                              <p:pRg st="0" end="0"/>
                                            </p:txEl>
                                          </p:spTgt>
                                        </p:tgtEl>
                                        <p:attrNameLst>
                                          <p:attrName>style.visibility</p:attrName>
                                        </p:attrNameLst>
                                      </p:cBhvr>
                                      <p:to>
                                        <p:strVal val="visible"/>
                                      </p:to>
                                    </p:set>
                                    <p:animEffect transition="in" filter="fade">
                                      <p:cBhvr>
                                        <p:cTn id="7" dur="500"/>
                                        <p:tgtEl>
                                          <p:spTgt spid="2457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578">
                                            <p:txEl>
                                              <p:pRg st="1" end="1"/>
                                            </p:txEl>
                                          </p:spTgt>
                                        </p:tgtEl>
                                        <p:attrNameLst>
                                          <p:attrName>style.visibility</p:attrName>
                                        </p:attrNameLst>
                                      </p:cBhvr>
                                      <p:to>
                                        <p:strVal val="visible"/>
                                      </p:to>
                                    </p:set>
                                    <p:animEffect transition="in" filter="fade">
                                      <p:cBhvr>
                                        <p:cTn id="12" dur="500"/>
                                        <p:tgtEl>
                                          <p:spTgt spid="2457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578">
                                            <p:txEl>
                                              <p:pRg st="2" end="2"/>
                                            </p:txEl>
                                          </p:spTgt>
                                        </p:tgtEl>
                                        <p:attrNameLst>
                                          <p:attrName>style.visibility</p:attrName>
                                        </p:attrNameLst>
                                      </p:cBhvr>
                                      <p:to>
                                        <p:strVal val="visible"/>
                                      </p:to>
                                    </p:set>
                                    <p:animEffect transition="in" filter="fade">
                                      <p:cBhvr>
                                        <p:cTn id="17" dur="500"/>
                                        <p:tgtEl>
                                          <p:spTgt spid="2457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578">
                                            <p:txEl>
                                              <p:pRg st="3" end="3"/>
                                            </p:txEl>
                                          </p:spTgt>
                                        </p:tgtEl>
                                        <p:attrNameLst>
                                          <p:attrName>style.visibility</p:attrName>
                                        </p:attrNameLst>
                                      </p:cBhvr>
                                      <p:to>
                                        <p:strVal val="visible"/>
                                      </p:to>
                                    </p:set>
                                    <p:animEffect transition="in" filter="fade">
                                      <p:cBhvr>
                                        <p:cTn id="22" dur="500"/>
                                        <p:tgtEl>
                                          <p:spTgt spid="2457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578">
                                            <p:txEl>
                                              <p:pRg st="4" end="4"/>
                                            </p:txEl>
                                          </p:spTgt>
                                        </p:tgtEl>
                                        <p:attrNameLst>
                                          <p:attrName>style.visibility</p:attrName>
                                        </p:attrNameLst>
                                      </p:cBhvr>
                                      <p:to>
                                        <p:strVal val="visible"/>
                                      </p:to>
                                    </p:set>
                                    <p:animEffect transition="in" filter="fade">
                                      <p:cBhvr>
                                        <p:cTn id="27" dur="500"/>
                                        <p:tgtEl>
                                          <p:spTgt spid="2457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8"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a:xfrm>
            <a:off x="457200" y="117475"/>
            <a:ext cx="8229600" cy="1101725"/>
          </a:xfrm>
        </p:spPr>
        <p:txBody>
          <a:bodyPr/>
          <a:lstStyle/>
          <a:p>
            <a:pPr>
              <a:defRPr/>
            </a:pPr>
            <a:r>
              <a:rPr lang="en-US" sz="4000" b="1" dirty="0">
                <a:ea typeface="MS PGothic" charset="0"/>
                <a:cs typeface="+mj-cs"/>
              </a:rPr>
              <a:t>Aging Population, Fewer Workers, More Beneficiaries</a:t>
            </a:r>
          </a:p>
        </p:txBody>
      </p:sp>
      <p:pic>
        <p:nvPicPr>
          <p:cNvPr id="4" name="Picture 3" descr="Two bar graphs titled the effects of an aging population on Social Security from 1900 to 2010. Part A is the percentage and count of United States population age 65 and older. Year from 1900 to 2010 is on the x axis, population in millions from 0 to 45 is on the left y axis, and percentage of total population from 0 to 14 is on the right y axis. As time goes by the United States total population age 65 and older increases from 4 percent in 1990 to 13 percent in 2010, and the population count increases from 3 million to 40 million. Part B is a bar graph representing United States Workers per Social Security Beneficiary from years 1960 to 2050. Years 2030 and 2050 are projected. Workers per Social Security Beneficiary in the following years are: 5.1 in 1960, 3.7 in 1970, 3.2 in 1980, 3.4 in 1990, 3.4 in 2000, 2.9 in 2010, 2.2 in 2030, and 2.1 in 2050.">
            <a:extLst>
              <a:ext uri="{FF2B5EF4-FFF2-40B4-BE49-F238E27FC236}">
                <a16:creationId xmlns:a16="http://schemas.microsoft.com/office/drawing/2014/main" id="{433443AD-A816-4ACA-98B6-30D00AA385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5838" y="1429552"/>
            <a:ext cx="6012324" cy="5199848"/>
          </a:xfrm>
          <a:prstGeom prst="rect">
            <a:avLst/>
          </a:prstGeom>
          <a:ln>
            <a:solidFill>
              <a:schemeClr val="tx2">
                <a:lumMod val="90000"/>
                <a:lumOff val="10000"/>
              </a:schemeClr>
            </a:solidFill>
          </a:ln>
        </p:spPr>
      </p:pic>
      <p:sp>
        <p:nvSpPr>
          <p:cNvPr id="2" name="Slide Number Placeholder 1">
            <a:extLst>
              <a:ext uri="{FF2B5EF4-FFF2-40B4-BE49-F238E27FC236}">
                <a16:creationId xmlns:a16="http://schemas.microsoft.com/office/drawing/2014/main" id="{25D702D4-434D-44F5-9526-31368251D1E3}"/>
              </a:ext>
            </a:extLst>
          </p:cNvPr>
          <p:cNvSpPr>
            <a:spLocks noGrp="1"/>
          </p:cNvSpPr>
          <p:nvPr>
            <p:ph type="sldNum" sz="quarter" idx="12"/>
          </p:nvPr>
        </p:nvSpPr>
        <p:spPr/>
        <p:txBody>
          <a:bodyPr/>
          <a:lstStyle/>
          <a:p>
            <a:pPr>
              <a:defRPr/>
            </a:pPr>
            <a:fld id="{34D6A8A7-5109-4035-A6F9-3284B529B11C}" type="slidenum">
              <a:rPr lang="en-US" smtClean="0"/>
              <a:pPr>
                <a:defRPr/>
              </a:pPr>
              <a:t>11</a:t>
            </a:fld>
            <a:endParaRPr lang="en-US"/>
          </a:p>
        </p:txBody>
      </p:sp>
    </p:spTree>
    <p:extLst>
      <p:ext uri="{BB962C8B-B14F-4D97-AF65-F5344CB8AC3E}">
        <p14:creationId xmlns:p14="http://schemas.microsoft.com/office/powerpoint/2010/main" val="3535300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sz="4000" b="1" dirty="0">
                <a:ea typeface="MS PGothic" charset="0"/>
              </a:rPr>
              <a:t>The First Recipient</a:t>
            </a:r>
            <a:endParaRPr lang="en-US" sz="4000" b="1" dirty="0"/>
          </a:p>
        </p:txBody>
      </p:sp>
      <p:sp>
        <p:nvSpPr>
          <p:cNvPr id="3" name="Content Placeholder 2"/>
          <p:cNvSpPr>
            <a:spLocks noGrp="1"/>
          </p:cNvSpPr>
          <p:nvPr>
            <p:ph idx="1"/>
          </p:nvPr>
        </p:nvSpPr>
        <p:spPr>
          <a:xfrm>
            <a:off x="228600" y="1295400"/>
            <a:ext cx="8229600" cy="4525963"/>
          </a:xfrm>
        </p:spPr>
        <p:txBody>
          <a:bodyPr/>
          <a:lstStyle/>
          <a:p>
            <a:r>
              <a:rPr lang="en-US" altLang="en-US" sz="2800" dirty="0">
                <a:latin typeface="Times New Roman" panose="02020603050405020304" pitchFamily="18" charset="0"/>
                <a:cs typeface="Times New Roman" panose="02020603050405020304" pitchFamily="18" charset="0"/>
              </a:rPr>
              <a:t>Ida May Fuller.</a:t>
            </a:r>
          </a:p>
          <a:p>
            <a:pPr lvl="1"/>
            <a:r>
              <a:rPr lang="en-US" altLang="en-US" dirty="0">
                <a:latin typeface="Times New Roman" panose="02020603050405020304" pitchFamily="18" charset="0"/>
                <a:cs typeface="Times New Roman" panose="02020603050405020304" pitchFamily="18" charset="0"/>
              </a:rPr>
              <a:t>Received check 00-000-001 in January 1940.</a:t>
            </a:r>
          </a:p>
          <a:p>
            <a:r>
              <a:rPr lang="en-US" altLang="en-US" sz="2800" dirty="0">
                <a:latin typeface="Times New Roman" panose="02020603050405020304" pitchFamily="18" charset="0"/>
                <a:cs typeface="Times New Roman" panose="02020603050405020304" pitchFamily="18" charset="0"/>
              </a:rPr>
              <a:t>Taxes and outlays</a:t>
            </a:r>
          </a:p>
          <a:p>
            <a:pPr lvl="1"/>
            <a:r>
              <a:rPr lang="en-US" altLang="en-US" dirty="0">
                <a:latin typeface="Times New Roman" panose="02020603050405020304" pitchFamily="18" charset="0"/>
                <a:cs typeface="Times New Roman" panose="02020603050405020304" pitchFamily="18" charset="0"/>
              </a:rPr>
              <a:t>Ida May Fuller worked for three</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years under the program, and</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was taxed a total of $24.75</a:t>
            </a:r>
          </a:p>
          <a:p>
            <a:pPr lvl="1"/>
            <a:r>
              <a:rPr lang="en-US" altLang="en-US" dirty="0">
                <a:latin typeface="Times New Roman" panose="02020603050405020304" pitchFamily="18" charset="0"/>
                <a:cs typeface="Times New Roman" panose="02020603050405020304" pitchFamily="18" charset="0"/>
              </a:rPr>
              <a:t>She lived to be 100 years old &amp;</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collected a total of $22,888.92 from the program!</a:t>
            </a:r>
          </a:p>
          <a:p>
            <a:endParaRPr lang="en-US" sz="2800" dirty="0">
              <a:latin typeface="Times New Roman" panose="02020603050405020304" pitchFamily="18" charset="0"/>
              <a:cs typeface="Times New Roman" panose="02020603050405020304" pitchFamily="18" charset="0"/>
            </a:endParaRPr>
          </a:p>
        </p:txBody>
      </p:sp>
      <p:pic>
        <p:nvPicPr>
          <p:cNvPr id="4"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1200" y="3169920"/>
            <a:ext cx="3352799" cy="3688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lide Number Placeholder 4">
            <a:extLst>
              <a:ext uri="{FF2B5EF4-FFF2-40B4-BE49-F238E27FC236}">
                <a16:creationId xmlns:a16="http://schemas.microsoft.com/office/drawing/2014/main" id="{4EDE3D5A-4B09-4161-B1C3-BBA40FE3615F}"/>
              </a:ext>
            </a:extLst>
          </p:cNvPr>
          <p:cNvSpPr>
            <a:spLocks noGrp="1"/>
          </p:cNvSpPr>
          <p:nvPr>
            <p:ph type="sldNum" sz="quarter" idx="12"/>
          </p:nvPr>
        </p:nvSpPr>
        <p:spPr/>
        <p:txBody>
          <a:bodyPr/>
          <a:lstStyle/>
          <a:p>
            <a:pPr>
              <a:defRPr/>
            </a:pPr>
            <a:fld id="{34D6A8A7-5109-4035-A6F9-3284B529B11C}" type="slidenum">
              <a:rPr lang="en-US" smtClean="0"/>
              <a:pPr>
                <a:defRPr/>
              </a:pPr>
              <a:t>12</a:t>
            </a:fld>
            <a:endParaRPr lang="en-US"/>
          </a:p>
        </p:txBody>
      </p:sp>
    </p:spTree>
    <p:extLst>
      <p:ext uri="{BB962C8B-B14F-4D97-AF65-F5344CB8AC3E}">
        <p14:creationId xmlns:p14="http://schemas.microsoft.com/office/powerpoint/2010/main" val="494572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77800"/>
            <a:ext cx="8077200" cy="889000"/>
          </a:xfrm>
        </p:spPr>
        <p:txBody>
          <a:bodyPr/>
          <a:lstStyle/>
          <a:p>
            <a:pPr>
              <a:defRPr/>
            </a:pPr>
            <a:r>
              <a:rPr lang="en-US" sz="4000" b="1" dirty="0">
                <a:ea typeface="ＭＳ Ｐゴシック" charset="0"/>
                <a:cs typeface="+mj-cs"/>
              </a:rPr>
              <a:t>The Social Security Time Bomb</a:t>
            </a:r>
          </a:p>
        </p:txBody>
      </p:sp>
      <p:pic>
        <p:nvPicPr>
          <p:cNvPr id="30723"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254125"/>
            <a:ext cx="9144000" cy="514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a:extLst>
              <a:ext uri="{FF2B5EF4-FFF2-40B4-BE49-F238E27FC236}">
                <a16:creationId xmlns:a16="http://schemas.microsoft.com/office/drawing/2014/main" id="{A84F700E-1A63-4AFD-A262-0312E199B376}"/>
              </a:ext>
            </a:extLst>
          </p:cNvPr>
          <p:cNvSpPr>
            <a:spLocks noGrp="1"/>
          </p:cNvSpPr>
          <p:nvPr>
            <p:ph type="sldNum" sz="quarter" idx="12"/>
          </p:nvPr>
        </p:nvSpPr>
        <p:spPr/>
        <p:txBody>
          <a:bodyPr/>
          <a:lstStyle/>
          <a:p>
            <a:pPr>
              <a:defRPr/>
            </a:pPr>
            <a:fld id="{34D6A8A7-5109-4035-A6F9-3284B529B11C}" type="slidenum">
              <a:rPr lang="en-US" smtClean="0"/>
              <a:pPr>
                <a:defRPr/>
              </a:pPr>
              <a:t>13</a:t>
            </a:fld>
            <a:endParaRPr lang="en-US"/>
          </a:p>
        </p:txBody>
      </p:sp>
    </p:spTree>
    <p:extLst>
      <p:ext uri="{BB962C8B-B14F-4D97-AF65-F5344CB8AC3E}">
        <p14:creationId xmlns:p14="http://schemas.microsoft.com/office/powerpoint/2010/main" val="3427597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7924800" cy="762000"/>
          </a:xfrm>
        </p:spPr>
        <p:txBody>
          <a:bodyPr/>
          <a:lstStyle/>
          <a:p>
            <a:pPr>
              <a:defRPr/>
            </a:pPr>
            <a:r>
              <a:rPr lang="en-US" sz="4000" b="1" dirty="0">
                <a:ea typeface="ＭＳ Ｐゴシック" charset="0"/>
              </a:rPr>
              <a:t>Sentenced to Repay</a:t>
            </a:r>
          </a:p>
        </p:txBody>
      </p:sp>
      <p:pic>
        <p:nvPicPr>
          <p:cNvPr id="32770" name="Content Placeholder 3"/>
          <p:cNvPicPr>
            <a:picLocks noGrp="1" noChangeAspect="1"/>
          </p:cNvPicPr>
          <p:nvPr>
            <p:ph sz="quarter" idx="4294967295"/>
          </p:nvPr>
        </p:nvPicPr>
        <p:blipFill>
          <a:blip r:embed="rId3">
            <a:extLst>
              <a:ext uri="{28A0092B-C50C-407E-A947-70E740481C1C}">
                <a14:useLocalDpi xmlns:a14="http://schemas.microsoft.com/office/drawing/2010/main" val="0"/>
              </a:ext>
            </a:extLst>
          </a:blip>
          <a:srcRect t="13971" b="13971"/>
          <a:stretch>
            <a:fillRect/>
          </a:stretch>
        </p:blipFill>
        <p:spPr>
          <a:xfrm>
            <a:off x="0" y="1110883"/>
            <a:ext cx="9144000" cy="5245834"/>
          </a:xfrm>
          <a:prstGeom prst="rect">
            <a:avLst/>
          </a:prstGeom>
        </p:spPr>
      </p:pic>
      <p:sp>
        <p:nvSpPr>
          <p:cNvPr id="3" name="Slide Number Placeholder 2">
            <a:extLst>
              <a:ext uri="{FF2B5EF4-FFF2-40B4-BE49-F238E27FC236}">
                <a16:creationId xmlns:a16="http://schemas.microsoft.com/office/drawing/2014/main" id="{D8A6ADEE-E06E-4243-AFC3-8BE5BE2517E4}"/>
              </a:ext>
            </a:extLst>
          </p:cNvPr>
          <p:cNvSpPr>
            <a:spLocks noGrp="1"/>
          </p:cNvSpPr>
          <p:nvPr>
            <p:ph type="sldNum" sz="quarter" idx="12"/>
          </p:nvPr>
        </p:nvSpPr>
        <p:spPr/>
        <p:txBody>
          <a:bodyPr/>
          <a:lstStyle/>
          <a:p>
            <a:pPr>
              <a:defRPr/>
            </a:pPr>
            <a:fld id="{34D6A8A7-5109-4035-A6F9-3284B529B11C}" type="slidenum">
              <a:rPr lang="en-US" smtClean="0"/>
              <a:pPr>
                <a:defRPr/>
              </a:pPr>
              <a:t>14</a:t>
            </a:fld>
            <a:endParaRPr lang="en-US"/>
          </a:p>
        </p:txBody>
      </p:sp>
    </p:spTree>
    <p:extLst>
      <p:ext uri="{BB962C8B-B14F-4D97-AF65-F5344CB8AC3E}">
        <p14:creationId xmlns:p14="http://schemas.microsoft.com/office/powerpoint/2010/main" val="4254539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5AD04-5F02-4537-AB96-4186242A027F}"/>
              </a:ext>
            </a:extLst>
          </p:cNvPr>
          <p:cNvSpPr>
            <a:spLocks noGrp="1"/>
          </p:cNvSpPr>
          <p:nvPr>
            <p:ph type="title"/>
          </p:nvPr>
        </p:nvSpPr>
        <p:spPr>
          <a:xfrm>
            <a:off x="152400" y="274638"/>
            <a:ext cx="8763000" cy="1143000"/>
          </a:xfrm>
        </p:spPr>
        <p:txBody>
          <a:bodyPr/>
          <a:lstStyle/>
          <a:p>
            <a:r>
              <a:rPr lang="en-AU" sz="4000" b="1" dirty="0"/>
              <a:t>Are There Simple Fixes to the Social Security &amp; Medicare Funding Problems?</a:t>
            </a:r>
          </a:p>
        </p:txBody>
      </p:sp>
      <p:sp>
        <p:nvSpPr>
          <p:cNvPr id="3" name="Content Placeholder 2">
            <a:extLst>
              <a:ext uri="{FF2B5EF4-FFF2-40B4-BE49-F238E27FC236}">
                <a16:creationId xmlns:a16="http://schemas.microsoft.com/office/drawing/2014/main" id="{4F6523AE-A8CB-4E71-B7B2-B0511BF1EED3}"/>
              </a:ext>
            </a:extLst>
          </p:cNvPr>
          <p:cNvSpPr>
            <a:spLocks noGrp="1"/>
          </p:cNvSpPr>
          <p:nvPr>
            <p:ph idx="1"/>
          </p:nvPr>
        </p:nvSpPr>
        <p:spPr>
          <a:xfrm>
            <a:off x="457200" y="1798637"/>
            <a:ext cx="8229600" cy="4525963"/>
          </a:xfrm>
        </p:spPr>
        <p:txBody>
          <a:bodyPr/>
          <a:lstStyle/>
          <a:p>
            <a:r>
              <a:rPr lang="en-AU" dirty="0">
                <a:latin typeface="Times New Roman" panose="02020603050405020304" pitchFamily="18" charset="0"/>
                <a:cs typeface="Times New Roman" panose="02020603050405020304" pitchFamily="18" charset="0"/>
              </a:rPr>
              <a:t>1. Increase retirement age from 67 to 70.</a:t>
            </a:r>
          </a:p>
          <a:p>
            <a:r>
              <a:rPr lang="en-AU" dirty="0">
                <a:latin typeface="Times New Roman" panose="02020603050405020304" pitchFamily="18" charset="0"/>
                <a:cs typeface="Times New Roman" panose="02020603050405020304" pitchFamily="18" charset="0"/>
              </a:rPr>
              <a:t>2. Adjust benefits computation using the CPI instead of average wage levels.</a:t>
            </a:r>
          </a:p>
          <a:p>
            <a:r>
              <a:rPr lang="en-AU" dirty="0">
                <a:latin typeface="Times New Roman" panose="02020603050405020304" pitchFamily="18" charset="0"/>
                <a:cs typeface="Times New Roman" panose="02020603050405020304" pitchFamily="18" charset="0"/>
              </a:rPr>
              <a:t>3. Means-test for benefits.</a:t>
            </a:r>
          </a:p>
        </p:txBody>
      </p:sp>
      <p:sp>
        <p:nvSpPr>
          <p:cNvPr id="4" name="Slide Number Placeholder 3">
            <a:extLst>
              <a:ext uri="{FF2B5EF4-FFF2-40B4-BE49-F238E27FC236}">
                <a16:creationId xmlns:a16="http://schemas.microsoft.com/office/drawing/2014/main" id="{0EE1CE9F-8BE0-44F4-8BE7-F57BA27EEA59}"/>
              </a:ext>
            </a:extLst>
          </p:cNvPr>
          <p:cNvSpPr>
            <a:spLocks noGrp="1"/>
          </p:cNvSpPr>
          <p:nvPr>
            <p:ph type="sldNum" sz="quarter" idx="12"/>
          </p:nvPr>
        </p:nvSpPr>
        <p:spPr/>
        <p:txBody>
          <a:bodyPr/>
          <a:lstStyle/>
          <a:p>
            <a:pPr>
              <a:defRPr/>
            </a:pPr>
            <a:fld id="{34D6A8A7-5109-4035-A6F9-3284B529B11C}" type="slidenum">
              <a:rPr lang="en-US" smtClean="0"/>
              <a:pPr>
                <a:defRPr/>
              </a:pPr>
              <a:t>15</a:t>
            </a:fld>
            <a:endParaRPr lang="en-US"/>
          </a:p>
        </p:txBody>
      </p:sp>
      <p:pic>
        <p:nvPicPr>
          <p:cNvPr id="1026" name="Picture 2" descr="What tasks can a handyman do? | Service.com.au">
            <a:extLst>
              <a:ext uri="{FF2B5EF4-FFF2-40B4-BE49-F238E27FC236}">
                <a16:creationId xmlns:a16="http://schemas.microsoft.com/office/drawing/2014/main" id="{98219908-F5E0-4AEA-8C72-C29E8B70FE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4343400"/>
            <a:ext cx="4862945" cy="198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087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82F3-4217-4345-9F00-720037532A12}"/>
              </a:ext>
            </a:extLst>
          </p:cNvPr>
          <p:cNvSpPr>
            <a:spLocks noGrp="1"/>
          </p:cNvSpPr>
          <p:nvPr>
            <p:ph type="title"/>
          </p:nvPr>
        </p:nvSpPr>
        <p:spPr>
          <a:xfrm>
            <a:off x="457200" y="228600"/>
            <a:ext cx="8229600" cy="792162"/>
          </a:xfrm>
        </p:spPr>
        <p:txBody>
          <a:bodyPr/>
          <a:lstStyle/>
          <a:p>
            <a:r>
              <a:rPr lang="en-US" sz="4000" b="1" dirty="0"/>
              <a:t>Current Fiscal Issues</a:t>
            </a:r>
          </a:p>
        </p:txBody>
      </p:sp>
      <p:sp>
        <p:nvSpPr>
          <p:cNvPr id="3" name="Content Placeholder 2">
            <a:extLst>
              <a:ext uri="{FF2B5EF4-FFF2-40B4-BE49-F238E27FC236}">
                <a16:creationId xmlns:a16="http://schemas.microsoft.com/office/drawing/2014/main" id="{AD7DC759-DFE6-40A7-9B19-D97536E2D633}"/>
              </a:ext>
            </a:extLst>
          </p:cNvPr>
          <p:cNvSpPr>
            <a:spLocks noGrp="1"/>
          </p:cNvSpPr>
          <p:nvPr>
            <p:ph idx="1"/>
          </p:nvPr>
        </p:nvSpPr>
        <p:spPr>
          <a:xfrm>
            <a:off x="304800" y="1295400"/>
            <a:ext cx="8458200" cy="5181600"/>
          </a:xfrm>
        </p:spPr>
        <p:txBody>
          <a:bodyPr>
            <a:noAutofit/>
          </a:bodyPr>
          <a:lstStyle/>
          <a:p>
            <a:pPr marL="57150" indent="-457200"/>
            <a:r>
              <a:rPr lang="en-US" altLang="en-US" dirty="0">
                <a:latin typeface="Times New Roman" panose="02020603050405020304" pitchFamily="18" charset="0"/>
                <a:cs typeface="Times New Roman" panose="02020603050405020304" pitchFamily="18" charset="0"/>
              </a:rPr>
              <a:t>Three major factors that have contributed to the increase in spending have been:</a:t>
            </a:r>
          </a:p>
          <a:p>
            <a:pPr marL="0" lvl="1" indent="0">
              <a:buNone/>
            </a:pPr>
            <a:r>
              <a:rPr lang="en-US" altLang="en-US" sz="3200" dirty="0">
                <a:latin typeface="Times New Roman" panose="02020603050405020304" pitchFamily="18" charset="0"/>
                <a:cs typeface="Times New Roman" panose="02020603050405020304" pitchFamily="18" charset="0"/>
              </a:rPr>
              <a:t>1. 1990-2008: relative economic stability that required very little fiscal policy response.</a:t>
            </a:r>
          </a:p>
          <a:p>
            <a:pPr marL="0" lvl="1" indent="0">
              <a:buNone/>
            </a:pPr>
            <a:r>
              <a:rPr lang="en-US" altLang="en-US" sz="3200" dirty="0">
                <a:latin typeface="Times New Roman" panose="02020603050405020304" pitchFamily="18" charset="0"/>
                <a:cs typeface="Times New Roman" panose="02020603050405020304" pitchFamily="18" charset="0"/>
              </a:rPr>
              <a:t>2. 2008-2020: huge increase in outlays was a direct response to the Great Recession. Period followed by more than 10 years of economic expansion.</a:t>
            </a:r>
          </a:p>
          <a:p>
            <a:pPr marL="0" lvl="1" indent="0">
              <a:buNone/>
            </a:pPr>
            <a:r>
              <a:rPr lang="en-US" altLang="en-US" sz="3200" dirty="0">
                <a:latin typeface="Times New Roman" panose="02020603050405020304" pitchFamily="18" charset="0"/>
                <a:cs typeface="Times New Roman" panose="02020603050405020304" pitchFamily="18" charset="0"/>
              </a:rPr>
              <a:t>3. 2020-22: COVID-19 recession caused by global pandemic. </a:t>
            </a:r>
            <a:r>
              <a:rPr lang="en-US" altLang="en-US" sz="3200" b="1" dirty="0">
                <a:solidFill>
                  <a:srgbClr val="FF0000"/>
                </a:solidFill>
                <a:latin typeface="Times New Roman" panose="02020603050405020304" pitchFamily="18" charset="0"/>
                <a:cs typeface="Times New Roman" panose="02020603050405020304" pitchFamily="18" charset="0"/>
              </a:rPr>
              <a:t>Massive </a:t>
            </a:r>
            <a:r>
              <a:rPr lang="en-US" altLang="en-US" sz="3200" dirty="0">
                <a:latin typeface="Times New Roman" panose="02020603050405020304" pitchFamily="18" charset="0"/>
                <a:cs typeface="Times New Roman" panose="02020603050405020304" pitchFamily="18" charset="0"/>
              </a:rPr>
              <a:t>rise in government spending. </a:t>
            </a:r>
          </a:p>
        </p:txBody>
      </p:sp>
      <p:sp>
        <p:nvSpPr>
          <p:cNvPr id="4" name="Slide Number Placeholder 3">
            <a:extLst>
              <a:ext uri="{FF2B5EF4-FFF2-40B4-BE49-F238E27FC236}">
                <a16:creationId xmlns:a16="http://schemas.microsoft.com/office/drawing/2014/main" id="{A09067B6-65D0-4936-B5E8-C2176A71D459}"/>
              </a:ext>
            </a:extLst>
          </p:cNvPr>
          <p:cNvSpPr>
            <a:spLocks noGrp="1"/>
          </p:cNvSpPr>
          <p:nvPr>
            <p:ph type="sldNum" sz="quarter" idx="12"/>
          </p:nvPr>
        </p:nvSpPr>
        <p:spPr/>
        <p:txBody>
          <a:bodyPr/>
          <a:lstStyle/>
          <a:p>
            <a:pPr>
              <a:defRPr/>
            </a:pPr>
            <a:fld id="{34D6A8A7-5109-4035-A6F9-3284B529B11C}" type="slidenum">
              <a:rPr lang="en-US" smtClean="0"/>
              <a:pPr>
                <a:defRPr/>
              </a:pPr>
              <a:t>16</a:t>
            </a:fld>
            <a:endParaRPr lang="en-US"/>
          </a:p>
        </p:txBody>
      </p:sp>
    </p:spTree>
    <p:extLst>
      <p:ext uri="{BB962C8B-B14F-4D97-AF65-F5344CB8AC3E}">
        <p14:creationId xmlns:p14="http://schemas.microsoft.com/office/powerpoint/2010/main" val="51692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a:xfrm>
            <a:off x="457200" y="152400"/>
            <a:ext cx="8229600" cy="1527175"/>
          </a:xfrm>
        </p:spPr>
        <p:txBody>
          <a:bodyPr/>
          <a:lstStyle/>
          <a:p>
            <a:r>
              <a:rPr lang="en-US" altLang="en-US" sz="4000" b="1" dirty="0"/>
              <a:t>U.S. Government Outlays</a:t>
            </a:r>
            <a:br>
              <a:rPr lang="en-US" altLang="en-US" sz="4000" b="1" dirty="0"/>
            </a:br>
            <a:r>
              <a:rPr lang="en-US" altLang="en-US" sz="4000" b="1" dirty="0"/>
              <a:t>1990–2021</a:t>
            </a:r>
          </a:p>
        </p:txBody>
      </p:sp>
      <p:sp>
        <p:nvSpPr>
          <p:cNvPr id="2" name="Slide Number Placeholder 1">
            <a:extLst>
              <a:ext uri="{FF2B5EF4-FFF2-40B4-BE49-F238E27FC236}">
                <a16:creationId xmlns:a16="http://schemas.microsoft.com/office/drawing/2014/main" id="{47C956DE-D3B6-4210-811F-7EBED166CA4C}"/>
              </a:ext>
            </a:extLst>
          </p:cNvPr>
          <p:cNvSpPr>
            <a:spLocks noGrp="1"/>
          </p:cNvSpPr>
          <p:nvPr>
            <p:ph type="sldNum" sz="quarter" idx="12"/>
          </p:nvPr>
        </p:nvSpPr>
        <p:spPr/>
        <p:txBody>
          <a:bodyPr/>
          <a:lstStyle/>
          <a:p>
            <a:pPr>
              <a:defRPr/>
            </a:pPr>
            <a:fld id="{34D6A8A7-5109-4035-A6F9-3284B529B11C}" type="slidenum">
              <a:rPr lang="en-US" smtClean="0"/>
              <a:pPr>
                <a:defRPr/>
              </a:pPr>
              <a:t>17</a:t>
            </a:fld>
            <a:endParaRPr lang="en-US"/>
          </a:p>
        </p:txBody>
      </p:sp>
      <p:pic>
        <p:nvPicPr>
          <p:cNvPr id="3" name="Picture 2">
            <a:extLst>
              <a:ext uri="{FF2B5EF4-FFF2-40B4-BE49-F238E27FC236}">
                <a16:creationId xmlns:a16="http://schemas.microsoft.com/office/drawing/2014/main" id="{46052365-16B7-4C6A-8D38-077A8313EBCC}"/>
              </a:ext>
            </a:extLst>
          </p:cNvPr>
          <p:cNvPicPr>
            <a:picLocks noChangeAspect="1"/>
          </p:cNvPicPr>
          <p:nvPr/>
        </p:nvPicPr>
        <p:blipFill>
          <a:blip r:embed="rId3"/>
          <a:stretch>
            <a:fillRect/>
          </a:stretch>
        </p:blipFill>
        <p:spPr>
          <a:xfrm>
            <a:off x="1295400" y="1905000"/>
            <a:ext cx="5911187" cy="4191000"/>
          </a:xfrm>
          <a:prstGeom prst="rect">
            <a:avLst/>
          </a:prstGeom>
        </p:spPr>
      </p:pic>
    </p:spTree>
    <p:extLst>
      <p:ext uri="{BB962C8B-B14F-4D97-AF65-F5344CB8AC3E}">
        <p14:creationId xmlns:p14="http://schemas.microsoft.com/office/powerpoint/2010/main" val="8010369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a:xfrm>
            <a:off x="457200" y="242149"/>
            <a:ext cx="8229600" cy="917575"/>
          </a:xfrm>
        </p:spPr>
        <p:txBody>
          <a:bodyPr/>
          <a:lstStyle/>
          <a:p>
            <a:r>
              <a:rPr lang="en-US" altLang="en-US" sz="4000" b="1" dirty="0"/>
              <a:t>Government Revenue</a:t>
            </a:r>
          </a:p>
        </p:txBody>
      </p:sp>
      <p:sp>
        <p:nvSpPr>
          <p:cNvPr id="24579" name="Content Placeholder 2"/>
          <p:cNvSpPr>
            <a:spLocks noGrp="1"/>
          </p:cNvSpPr>
          <p:nvPr>
            <p:ph idx="1"/>
          </p:nvPr>
        </p:nvSpPr>
        <p:spPr>
          <a:xfrm>
            <a:off x="457200" y="1371600"/>
            <a:ext cx="8229600" cy="5237163"/>
          </a:xfrm>
        </p:spPr>
        <p:txBody>
          <a:bodyPr/>
          <a:lstStyle/>
          <a:p>
            <a:r>
              <a:rPr lang="en-US" altLang="en-US" dirty="0">
                <a:latin typeface="Times New Roman" panose="02020603050405020304" pitchFamily="18" charset="0"/>
                <a:cs typeface="Times New Roman" panose="02020603050405020304" pitchFamily="18" charset="0"/>
              </a:rPr>
              <a:t>Two largest sources of government revenue are individual income taxes &amp; social insurance.</a:t>
            </a:r>
          </a:p>
          <a:p>
            <a:pPr lvl="1"/>
            <a:r>
              <a:rPr lang="en-US" altLang="en-US" sz="3200" dirty="0">
                <a:latin typeface="Times New Roman" panose="02020603050405020304" pitchFamily="18" charset="0"/>
                <a:cs typeface="Times New Roman" panose="02020603050405020304" pitchFamily="18" charset="0"/>
              </a:rPr>
              <a:t>Combined they make up more than 80% of all federal tax revenue</a:t>
            </a:r>
          </a:p>
          <a:p>
            <a:r>
              <a:rPr lang="en-US" altLang="en-US" dirty="0">
                <a:latin typeface="Times New Roman" panose="02020603050405020304" pitchFamily="18" charset="0"/>
                <a:cs typeface="Times New Roman" panose="02020603050405020304" pitchFamily="18" charset="0"/>
              </a:rPr>
              <a:t>Other tax revenue sources</a:t>
            </a:r>
          </a:p>
          <a:p>
            <a:pPr lvl="1"/>
            <a:r>
              <a:rPr lang="en-US" altLang="en-US" sz="3200" dirty="0">
                <a:latin typeface="Times New Roman" panose="02020603050405020304" pitchFamily="18" charset="0"/>
                <a:cs typeface="Times New Roman" panose="02020603050405020304" pitchFamily="18" charset="0"/>
              </a:rPr>
              <a:t>Corporate, estate and gift, excise, and custom taxes</a:t>
            </a:r>
          </a:p>
        </p:txBody>
      </p:sp>
      <p:sp>
        <p:nvSpPr>
          <p:cNvPr id="2" name="Slide Number Placeholder 1">
            <a:extLst>
              <a:ext uri="{FF2B5EF4-FFF2-40B4-BE49-F238E27FC236}">
                <a16:creationId xmlns:a16="http://schemas.microsoft.com/office/drawing/2014/main" id="{035D44BF-BD45-4D0C-BF61-B1335E1C2ABE}"/>
              </a:ext>
            </a:extLst>
          </p:cNvPr>
          <p:cNvSpPr>
            <a:spLocks noGrp="1"/>
          </p:cNvSpPr>
          <p:nvPr>
            <p:ph type="sldNum" sz="quarter" idx="12"/>
          </p:nvPr>
        </p:nvSpPr>
        <p:spPr/>
        <p:txBody>
          <a:bodyPr/>
          <a:lstStyle/>
          <a:p>
            <a:pPr>
              <a:defRPr/>
            </a:pPr>
            <a:fld id="{34D6A8A7-5109-4035-A6F9-3284B529B11C}" type="slidenum">
              <a:rPr lang="en-US" smtClean="0"/>
              <a:pPr>
                <a:defRPr/>
              </a:pPr>
              <a:t>18</a:t>
            </a:fld>
            <a:endParaRPr lang="en-US"/>
          </a:p>
        </p:txBody>
      </p:sp>
    </p:spTree>
    <p:extLst>
      <p:ext uri="{BB962C8B-B14F-4D97-AF65-F5344CB8AC3E}">
        <p14:creationId xmlns:p14="http://schemas.microsoft.com/office/powerpoint/2010/main" val="1830676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a:xfrm>
            <a:off x="152400" y="149225"/>
            <a:ext cx="8763000" cy="993775"/>
          </a:xfrm>
        </p:spPr>
        <p:txBody>
          <a:bodyPr/>
          <a:lstStyle/>
          <a:p>
            <a:r>
              <a:rPr lang="en-US" altLang="en-US" sz="4000" b="1" dirty="0"/>
              <a:t>U.S. Federal Tax Revenue Sources, 2021</a:t>
            </a:r>
          </a:p>
        </p:txBody>
      </p:sp>
      <p:sp>
        <p:nvSpPr>
          <p:cNvPr id="2" name="Slide Number Placeholder 1">
            <a:extLst>
              <a:ext uri="{FF2B5EF4-FFF2-40B4-BE49-F238E27FC236}">
                <a16:creationId xmlns:a16="http://schemas.microsoft.com/office/drawing/2014/main" id="{C1EB1947-3F26-475C-A466-8C93E35EE008}"/>
              </a:ext>
            </a:extLst>
          </p:cNvPr>
          <p:cNvSpPr>
            <a:spLocks noGrp="1"/>
          </p:cNvSpPr>
          <p:nvPr>
            <p:ph type="sldNum" sz="quarter" idx="12"/>
          </p:nvPr>
        </p:nvSpPr>
        <p:spPr/>
        <p:txBody>
          <a:bodyPr/>
          <a:lstStyle/>
          <a:p>
            <a:pPr>
              <a:defRPr/>
            </a:pPr>
            <a:fld id="{34D6A8A7-5109-4035-A6F9-3284B529B11C}" type="slidenum">
              <a:rPr lang="en-US" smtClean="0"/>
              <a:pPr>
                <a:defRPr/>
              </a:pPr>
              <a:t>19</a:t>
            </a:fld>
            <a:endParaRPr lang="en-US"/>
          </a:p>
        </p:txBody>
      </p:sp>
      <p:pic>
        <p:nvPicPr>
          <p:cNvPr id="3" name="Picture 2">
            <a:extLst>
              <a:ext uri="{FF2B5EF4-FFF2-40B4-BE49-F238E27FC236}">
                <a16:creationId xmlns:a16="http://schemas.microsoft.com/office/drawing/2014/main" id="{E2C36A0B-A853-46AC-86FA-F23B26A7EF99}"/>
              </a:ext>
            </a:extLst>
          </p:cNvPr>
          <p:cNvPicPr>
            <a:picLocks noChangeAspect="1"/>
          </p:cNvPicPr>
          <p:nvPr/>
        </p:nvPicPr>
        <p:blipFill>
          <a:blip r:embed="rId3"/>
          <a:stretch>
            <a:fillRect/>
          </a:stretch>
        </p:blipFill>
        <p:spPr>
          <a:xfrm>
            <a:off x="961547" y="1524000"/>
            <a:ext cx="7220905" cy="4191000"/>
          </a:xfrm>
          <a:prstGeom prst="rect">
            <a:avLst/>
          </a:prstGeom>
        </p:spPr>
      </p:pic>
    </p:spTree>
    <p:extLst>
      <p:ext uri="{BB962C8B-B14F-4D97-AF65-F5344CB8AC3E}">
        <p14:creationId xmlns:p14="http://schemas.microsoft.com/office/powerpoint/2010/main" val="3362605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457200" y="228601"/>
            <a:ext cx="8229600" cy="761999"/>
          </a:xfrm>
        </p:spPr>
        <p:txBody>
          <a:bodyPr/>
          <a:lstStyle/>
          <a:p>
            <a:r>
              <a:rPr lang="en-US" altLang="en-US" sz="4000" b="1" dirty="0"/>
              <a:t>Big Questions</a:t>
            </a:r>
            <a:endParaRPr lang="en-US" altLang="en-US" sz="4000" b="1" dirty="0">
              <a:solidFill>
                <a:srgbClr val="FF0000"/>
              </a:solidFill>
            </a:endParaRPr>
          </a:p>
        </p:txBody>
      </p:sp>
      <p:sp>
        <p:nvSpPr>
          <p:cNvPr id="7171" name="Content Placeholder 2"/>
          <p:cNvSpPr>
            <a:spLocks noGrp="1"/>
          </p:cNvSpPr>
          <p:nvPr>
            <p:ph idx="1"/>
          </p:nvPr>
        </p:nvSpPr>
        <p:spPr>
          <a:xfrm>
            <a:off x="457200" y="1295400"/>
            <a:ext cx="8229600" cy="5313363"/>
          </a:xfrm>
        </p:spPr>
        <p:txBody>
          <a:bodyPr/>
          <a:lstStyle/>
          <a:p>
            <a:pPr marL="514350" indent="-514350">
              <a:buFont typeface="Calibri" panose="020F0502020204030204" pitchFamily="34" charset="0"/>
              <a:buAutoNum type="arabicPeriod"/>
            </a:pPr>
            <a:r>
              <a:rPr lang="en-US" altLang="en-US" sz="3200" dirty="0">
                <a:latin typeface="Times New Roman" panose="02020603050405020304" pitchFamily="18" charset="0"/>
                <a:cs typeface="Times New Roman" panose="02020603050405020304" pitchFamily="18" charset="0"/>
              </a:rPr>
              <a:t>How does the government spend?</a:t>
            </a:r>
          </a:p>
          <a:p>
            <a:pPr marL="514350" indent="-514350">
              <a:buFont typeface="Calibri" panose="020F0502020204030204" pitchFamily="34" charset="0"/>
              <a:buAutoNum type="arabicPeriod"/>
            </a:pPr>
            <a:r>
              <a:rPr lang="en-US" altLang="en-US" sz="3200" dirty="0">
                <a:latin typeface="Times New Roman" panose="02020603050405020304" pitchFamily="18" charset="0"/>
                <a:cs typeface="Times New Roman" panose="02020603050405020304" pitchFamily="18" charset="0"/>
              </a:rPr>
              <a:t>How does the government tax?</a:t>
            </a:r>
          </a:p>
          <a:p>
            <a:pPr marL="514350" indent="-514350">
              <a:buFont typeface="Calibri" panose="020F0502020204030204" pitchFamily="34" charset="0"/>
              <a:buAutoNum type="arabicPeriod"/>
            </a:pPr>
            <a:r>
              <a:rPr lang="en-US" altLang="en-US" sz="3200" dirty="0">
                <a:latin typeface="Times New Roman" panose="02020603050405020304" pitchFamily="18" charset="0"/>
                <a:cs typeface="Times New Roman" panose="02020603050405020304" pitchFamily="18" charset="0"/>
              </a:rPr>
              <a:t>What are budget deficits?</a:t>
            </a:r>
          </a:p>
        </p:txBody>
      </p:sp>
      <p:sp>
        <p:nvSpPr>
          <p:cNvPr id="2" name="Slide Number Placeholder 1">
            <a:extLst>
              <a:ext uri="{FF2B5EF4-FFF2-40B4-BE49-F238E27FC236}">
                <a16:creationId xmlns:a16="http://schemas.microsoft.com/office/drawing/2014/main" id="{2CD822CB-B289-4F8A-A9E2-7A817E9E6F06}"/>
              </a:ext>
            </a:extLst>
          </p:cNvPr>
          <p:cNvSpPr>
            <a:spLocks noGrp="1"/>
          </p:cNvSpPr>
          <p:nvPr>
            <p:ph type="sldNum" sz="quarter" idx="12"/>
          </p:nvPr>
        </p:nvSpPr>
        <p:spPr/>
        <p:txBody>
          <a:bodyPr/>
          <a:lstStyle/>
          <a:p>
            <a:pPr>
              <a:defRPr/>
            </a:pPr>
            <a:fld id="{34D6A8A7-5109-4035-A6F9-3284B529B11C}" type="slidenum">
              <a:rPr lang="en-US" smtClean="0"/>
              <a:pPr>
                <a:defRPr/>
              </a:pPr>
              <a:t>2</a:t>
            </a:fld>
            <a:endParaRPr lang="en-US"/>
          </a:p>
        </p:txBody>
      </p:sp>
    </p:spTree>
    <p:extLst>
      <p:ext uri="{BB962C8B-B14F-4D97-AF65-F5344CB8AC3E}">
        <p14:creationId xmlns:p14="http://schemas.microsoft.com/office/powerpoint/2010/main" val="294693109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17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717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457200" y="274638"/>
            <a:ext cx="8229600" cy="944562"/>
          </a:xfrm>
        </p:spPr>
        <p:txBody>
          <a:bodyPr/>
          <a:lstStyle/>
          <a:p>
            <a:r>
              <a:rPr lang="en-US" altLang="en-US" sz="4000" b="1" dirty="0"/>
              <a:t>Budget Deficit and Budget Surplus</a:t>
            </a:r>
          </a:p>
        </p:txBody>
      </p:sp>
      <p:sp>
        <p:nvSpPr>
          <p:cNvPr id="6" name="Content Placeholder 2">
            <a:extLst>
              <a:ext uri="{FF2B5EF4-FFF2-40B4-BE49-F238E27FC236}">
                <a16:creationId xmlns:a16="http://schemas.microsoft.com/office/drawing/2014/main" id="{89B6E9CD-8824-46D8-A64F-2BF9C11E01D0}"/>
              </a:ext>
            </a:extLst>
          </p:cNvPr>
          <p:cNvSpPr>
            <a:spLocks noGrp="1"/>
          </p:cNvSpPr>
          <p:nvPr>
            <p:ph sz="half" idx="1"/>
          </p:nvPr>
        </p:nvSpPr>
        <p:spPr>
          <a:xfrm>
            <a:off x="457200" y="1447800"/>
            <a:ext cx="4038600" cy="5135562"/>
          </a:xfrm>
        </p:spPr>
        <p:txBody>
          <a:bodyPr/>
          <a:lstStyle/>
          <a:p>
            <a:pPr marL="0" indent="0" algn="ctr">
              <a:spcBef>
                <a:spcPts val="1350"/>
              </a:spcBef>
              <a:buNone/>
            </a:pPr>
            <a:r>
              <a:rPr lang="en-US" sz="3000" b="1" dirty="0">
                <a:solidFill>
                  <a:schemeClr val="accent2"/>
                </a:solidFill>
                <a:latin typeface="Times New Roman" panose="02020603050405020304" pitchFamily="18" charset="0"/>
                <a:cs typeface="Times New Roman" panose="02020603050405020304" pitchFamily="18" charset="0"/>
              </a:rPr>
              <a:t>Budget deficit</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Occurs when government outlays </a:t>
            </a:r>
            <a:r>
              <a:rPr lang="en-US" sz="3000" b="1" dirty="0">
                <a:solidFill>
                  <a:srgbClr val="FF0000"/>
                </a:solidFill>
                <a:latin typeface="Times New Roman" panose="02020603050405020304" pitchFamily="18" charset="0"/>
                <a:cs typeface="Times New Roman" panose="02020603050405020304" pitchFamily="18" charset="0"/>
              </a:rPr>
              <a:t>exceeds </a:t>
            </a:r>
            <a:r>
              <a:rPr lang="en-US" sz="3000" dirty="0">
                <a:latin typeface="Times New Roman" panose="02020603050405020304" pitchFamily="18" charset="0"/>
                <a:cs typeface="Times New Roman" panose="02020603050405020304" pitchFamily="18" charset="0"/>
              </a:rPr>
              <a:t>revenue in a given time period, usually a year.</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Outlays &gt; revenues.</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More funds flowing out than in.</a:t>
            </a:r>
          </a:p>
        </p:txBody>
      </p:sp>
      <p:sp>
        <p:nvSpPr>
          <p:cNvPr id="2" name="Content Placeholder 1">
            <a:extLst>
              <a:ext uri="{FF2B5EF4-FFF2-40B4-BE49-F238E27FC236}">
                <a16:creationId xmlns:a16="http://schemas.microsoft.com/office/drawing/2014/main" id="{6532DACB-0312-3D4B-9918-269683AC252E}"/>
              </a:ext>
            </a:extLst>
          </p:cNvPr>
          <p:cNvSpPr>
            <a:spLocks noGrp="1"/>
          </p:cNvSpPr>
          <p:nvPr>
            <p:ph sz="half" idx="2"/>
          </p:nvPr>
        </p:nvSpPr>
        <p:spPr>
          <a:xfrm>
            <a:off x="4648200" y="1447800"/>
            <a:ext cx="4038600" cy="5135562"/>
          </a:xfrm>
        </p:spPr>
        <p:txBody>
          <a:bodyPr/>
          <a:lstStyle/>
          <a:p>
            <a:pPr marL="0" indent="0" algn="ctr">
              <a:spcBef>
                <a:spcPts val="1350"/>
              </a:spcBef>
              <a:buNone/>
            </a:pPr>
            <a:r>
              <a:rPr lang="en-US" sz="3000" b="1" dirty="0">
                <a:solidFill>
                  <a:schemeClr val="accent2"/>
                </a:solidFill>
                <a:latin typeface="Times New Roman" panose="02020603050405020304" pitchFamily="18" charset="0"/>
                <a:cs typeface="Times New Roman" panose="02020603050405020304" pitchFamily="18" charset="0"/>
              </a:rPr>
              <a:t>Budget surplus</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Occurs when government revenue exceeds outlays in a given time period, usually a year.</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Revenues &gt; outlays.</a:t>
            </a:r>
          </a:p>
          <a:p>
            <a:pPr marL="171450" indent="-171450">
              <a:spcBef>
                <a:spcPts val="1350"/>
              </a:spcBef>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 More funds flowing in than out.</a:t>
            </a:r>
          </a:p>
        </p:txBody>
      </p:sp>
      <p:sp>
        <p:nvSpPr>
          <p:cNvPr id="3" name="Slide Number Placeholder 2">
            <a:extLst>
              <a:ext uri="{FF2B5EF4-FFF2-40B4-BE49-F238E27FC236}">
                <a16:creationId xmlns:a16="http://schemas.microsoft.com/office/drawing/2014/main" id="{DC17A8E3-4ECC-4DBF-B248-177AF86D9144}"/>
              </a:ext>
            </a:extLst>
          </p:cNvPr>
          <p:cNvSpPr>
            <a:spLocks noGrp="1"/>
          </p:cNvSpPr>
          <p:nvPr>
            <p:ph type="sldNum" sz="quarter" idx="12"/>
          </p:nvPr>
        </p:nvSpPr>
        <p:spPr/>
        <p:txBody>
          <a:bodyPr/>
          <a:lstStyle/>
          <a:p>
            <a:pPr>
              <a:defRPr/>
            </a:pPr>
            <a:fld id="{9482F4F1-A40E-4290-8BB9-CEECA1D3CF4C}" type="slidenum">
              <a:rPr lang="en-US" smtClean="0"/>
              <a:pPr>
                <a:defRPr/>
              </a:pPr>
              <a:t>20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2"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a:xfrm>
            <a:off x="533400" y="149225"/>
            <a:ext cx="8077200" cy="917575"/>
          </a:xfrm>
        </p:spPr>
        <p:txBody>
          <a:bodyPr/>
          <a:lstStyle/>
          <a:p>
            <a:r>
              <a:rPr lang="en-US" altLang="en-US" sz="4000" b="1" dirty="0"/>
              <a:t>U.S. Federal Budget Data, 1970-2021</a:t>
            </a:r>
          </a:p>
        </p:txBody>
      </p:sp>
      <p:sp>
        <p:nvSpPr>
          <p:cNvPr id="2" name="Slide Number Placeholder 1">
            <a:extLst>
              <a:ext uri="{FF2B5EF4-FFF2-40B4-BE49-F238E27FC236}">
                <a16:creationId xmlns:a16="http://schemas.microsoft.com/office/drawing/2014/main" id="{0C634BF5-177D-4A9C-BF61-FA11F8D48FDE}"/>
              </a:ext>
            </a:extLst>
          </p:cNvPr>
          <p:cNvSpPr>
            <a:spLocks noGrp="1"/>
          </p:cNvSpPr>
          <p:nvPr>
            <p:ph type="sldNum" sz="quarter" idx="12"/>
          </p:nvPr>
        </p:nvSpPr>
        <p:spPr/>
        <p:txBody>
          <a:bodyPr/>
          <a:lstStyle/>
          <a:p>
            <a:pPr>
              <a:defRPr/>
            </a:pPr>
            <a:fld id="{34D6A8A7-5109-4035-A6F9-3284B529B11C}" type="slidenum">
              <a:rPr lang="en-US" smtClean="0"/>
              <a:pPr>
                <a:defRPr/>
              </a:pPr>
              <a:t>21</a:t>
            </a:fld>
            <a:endParaRPr lang="en-US"/>
          </a:p>
        </p:txBody>
      </p:sp>
      <p:pic>
        <p:nvPicPr>
          <p:cNvPr id="5" name="Picture 4">
            <a:extLst>
              <a:ext uri="{FF2B5EF4-FFF2-40B4-BE49-F238E27FC236}">
                <a16:creationId xmlns:a16="http://schemas.microsoft.com/office/drawing/2014/main" id="{CD088737-023A-4065-8A2D-54146EE5555A}"/>
              </a:ext>
            </a:extLst>
          </p:cNvPr>
          <p:cNvPicPr>
            <a:picLocks noChangeAspect="1"/>
          </p:cNvPicPr>
          <p:nvPr/>
        </p:nvPicPr>
        <p:blipFill>
          <a:blip r:embed="rId3"/>
          <a:stretch>
            <a:fillRect/>
          </a:stretch>
        </p:blipFill>
        <p:spPr>
          <a:xfrm>
            <a:off x="2587257" y="1290637"/>
            <a:ext cx="3800475" cy="5248275"/>
          </a:xfrm>
          <a:prstGeom prst="rect">
            <a:avLst/>
          </a:prstGeom>
        </p:spPr>
      </p:pic>
    </p:spTree>
    <p:extLst>
      <p:ext uri="{BB962C8B-B14F-4D97-AF65-F5344CB8AC3E}">
        <p14:creationId xmlns:p14="http://schemas.microsoft.com/office/powerpoint/2010/main" val="3976774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a:xfrm>
            <a:off x="457200" y="225425"/>
            <a:ext cx="8229600" cy="1298575"/>
          </a:xfrm>
        </p:spPr>
        <p:txBody>
          <a:bodyPr/>
          <a:lstStyle/>
          <a:p>
            <a:r>
              <a:rPr lang="en-US" altLang="en-US" sz="4000" b="1" dirty="0"/>
              <a:t>U.S. Federal Outlays and Revenue as a Portion of GDP, 1970-2021</a:t>
            </a:r>
          </a:p>
        </p:txBody>
      </p:sp>
      <p:sp>
        <p:nvSpPr>
          <p:cNvPr id="2" name="Slide Number Placeholder 1">
            <a:extLst>
              <a:ext uri="{FF2B5EF4-FFF2-40B4-BE49-F238E27FC236}">
                <a16:creationId xmlns:a16="http://schemas.microsoft.com/office/drawing/2014/main" id="{5336D4AD-DC3F-4EE6-8110-5F2FCEA83BE2}"/>
              </a:ext>
            </a:extLst>
          </p:cNvPr>
          <p:cNvSpPr>
            <a:spLocks noGrp="1"/>
          </p:cNvSpPr>
          <p:nvPr>
            <p:ph type="sldNum" sz="quarter" idx="12"/>
          </p:nvPr>
        </p:nvSpPr>
        <p:spPr/>
        <p:txBody>
          <a:bodyPr/>
          <a:lstStyle/>
          <a:p>
            <a:pPr>
              <a:defRPr/>
            </a:pPr>
            <a:fld id="{34D6A8A7-5109-4035-A6F9-3284B529B11C}" type="slidenum">
              <a:rPr lang="en-US" smtClean="0"/>
              <a:pPr>
                <a:defRPr/>
              </a:pPr>
              <a:t>22</a:t>
            </a:fld>
            <a:endParaRPr lang="en-US"/>
          </a:p>
        </p:txBody>
      </p:sp>
      <p:pic>
        <p:nvPicPr>
          <p:cNvPr id="3" name="Picture 2">
            <a:extLst>
              <a:ext uri="{FF2B5EF4-FFF2-40B4-BE49-F238E27FC236}">
                <a16:creationId xmlns:a16="http://schemas.microsoft.com/office/drawing/2014/main" id="{67D3791E-ACB0-4BED-A68A-7F787106F0E3}"/>
              </a:ext>
            </a:extLst>
          </p:cNvPr>
          <p:cNvPicPr>
            <a:picLocks noChangeAspect="1"/>
          </p:cNvPicPr>
          <p:nvPr/>
        </p:nvPicPr>
        <p:blipFill>
          <a:blip r:embed="rId3"/>
          <a:stretch>
            <a:fillRect/>
          </a:stretch>
        </p:blipFill>
        <p:spPr>
          <a:xfrm>
            <a:off x="339306" y="1905000"/>
            <a:ext cx="8499894" cy="3445464"/>
          </a:xfrm>
          <a:prstGeom prst="rect">
            <a:avLst/>
          </a:prstGeom>
        </p:spPr>
      </p:pic>
    </p:spTree>
    <p:extLst>
      <p:ext uri="{BB962C8B-B14F-4D97-AF65-F5344CB8AC3E}">
        <p14:creationId xmlns:p14="http://schemas.microsoft.com/office/powerpoint/2010/main" val="38424069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3793"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4" name="TextBox 2"/>
          <p:cNvSpPr txBox="1">
            <a:spLocks noChangeArrowheads="1"/>
          </p:cNvSpPr>
          <p:nvPr/>
        </p:nvSpPr>
        <p:spPr bwMode="auto">
          <a:xfrm>
            <a:off x="6156325" y="1212850"/>
            <a:ext cx="225107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ea typeface="MS PGothic" panose="020B0600070205080204" pitchFamily="34" charset="-128"/>
              </a:defRPr>
            </a:lvl1pPr>
            <a:lvl2pPr marL="742950" indent="-285750">
              <a:defRPr sz="1600">
                <a:solidFill>
                  <a:schemeClr val="tx1"/>
                </a:solidFill>
                <a:latin typeface="Arial" panose="020B0604020202020204" pitchFamily="34" charset="0"/>
                <a:ea typeface="MS PGothic" panose="020B0600070205080204" pitchFamily="34" charset="-128"/>
              </a:defRPr>
            </a:lvl2pPr>
            <a:lvl3pPr marL="1143000" indent="-228600">
              <a:defRPr sz="1600">
                <a:solidFill>
                  <a:schemeClr val="tx1"/>
                </a:solidFill>
                <a:latin typeface="Arial" panose="020B0604020202020204" pitchFamily="34" charset="0"/>
                <a:ea typeface="MS PGothic" panose="020B0600070205080204" pitchFamily="34" charset="-128"/>
              </a:defRPr>
            </a:lvl3pPr>
            <a:lvl4pPr marL="1600200" indent="-228600">
              <a:defRPr sz="1600">
                <a:solidFill>
                  <a:schemeClr val="tx1"/>
                </a:solidFill>
                <a:latin typeface="Arial" panose="020B0604020202020204" pitchFamily="34" charset="0"/>
                <a:ea typeface="MS PGothic" panose="020B0600070205080204" pitchFamily="34" charset="-128"/>
              </a:defRPr>
            </a:lvl4pPr>
            <a:lvl5pPr marL="2057400" indent="-228600">
              <a:defRPr sz="16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9pPr>
          </a:lstStyle>
          <a:p>
            <a:r>
              <a:rPr lang="en-US" altLang="en-US" sz="4000" dirty="0"/>
              <a:t>Deficit</a:t>
            </a:r>
          </a:p>
        </p:txBody>
      </p:sp>
      <p:sp>
        <p:nvSpPr>
          <p:cNvPr id="33795" name="TextBox 4"/>
          <p:cNvSpPr txBox="1">
            <a:spLocks noChangeArrowheads="1"/>
          </p:cNvSpPr>
          <p:nvPr/>
        </p:nvSpPr>
        <p:spPr bwMode="auto">
          <a:xfrm>
            <a:off x="6308725" y="5424488"/>
            <a:ext cx="22510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Arial" panose="020B0604020202020204" pitchFamily="34" charset="0"/>
                <a:ea typeface="MS PGothic" panose="020B0600070205080204" pitchFamily="34" charset="-128"/>
              </a:defRPr>
            </a:lvl1pPr>
            <a:lvl2pPr marL="742950" indent="-285750">
              <a:defRPr sz="1600">
                <a:solidFill>
                  <a:schemeClr val="tx1"/>
                </a:solidFill>
                <a:latin typeface="Arial" panose="020B0604020202020204" pitchFamily="34" charset="0"/>
                <a:ea typeface="MS PGothic" panose="020B0600070205080204" pitchFamily="34" charset="-128"/>
              </a:defRPr>
            </a:lvl2pPr>
            <a:lvl3pPr marL="1143000" indent="-228600">
              <a:defRPr sz="1600">
                <a:solidFill>
                  <a:schemeClr val="tx1"/>
                </a:solidFill>
                <a:latin typeface="Arial" panose="020B0604020202020204" pitchFamily="34" charset="0"/>
                <a:ea typeface="MS PGothic" panose="020B0600070205080204" pitchFamily="34" charset="-128"/>
              </a:defRPr>
            </a:lvl3pPr>
            <a:lvl4pPr marL="1600200" indent="-228600">
              <a:defRPr sz="1600">
                <a:solidFill>
                  <a:schemeClr val="tx1"/>
                </a:solidFill>
                <a:latin typeface="Arial" panose="020B0604020202020204" pitchFamily="34" charset="0"/>
                <a:ea typeface="MS PGothic" panose="020B0600070205080204" pitchFamily="34" charset="-128"/>
              </a:defRPr>
            </a:lvl4pPr>
            <a:lvl5pPr marL="2057400" indent="-228600">
              <a:defRPr sz="16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Arial" panose="020B0604020202020204" pitchFamily="34" charset="0"/>
                <a:ea typeface="MS PGothic" panose="020B0600070205080204" pitchFamily="34" charset="-128"/>
              </a:defRPr>
            </a:lvl9pPr>
          </a:lstStyle>
          <a:p>
            <a:r>
              <a:rPr lang="en-US" altLang="en-US" sz="4000" dirty="0">
                <a:solidFill>
                  <a:schemeClr val="bg1"/>
                </a:solidFill>
                <a:latin typeface="Comic Sans MS" panose="030F0702030302020204" pitchFamily="66" charset="0"/>
              </a:rPr>
              <a:t>Debt</a:t>
            </a:r>
            <a:endParaRPr lang="en-US" altLang="en-US" sz="4000" dirty="0"/>
          </a:p>
        </p:txBody>
      </p:sp>
      <p:sp>
        <p:nvSpPr>
          <p:cNvPr id="2" name="Slide Number Placeholder 1">
            <a:extLst>
              <a:ext uri="{FF2B5EF4-FFF2-40B4-BE49-F238E27FC236}">
                <a16:creationId xmlns:a16="http://schemas.microsoft.com/office/drawing/2014/main" id="{D18E315A-0463-4280-9E13-9AC3ED357049}"/>
              </a:ext>
            </a:extLst>
          </p:cNvPr>
          <p:cNvSpPr>
            <a:spLocks noGrp="1"/>
          </p:cNvSpPr>
          <p:nvPr>
            <p:ph type="sldNum" sz="quarter" idx="12"/>
          </p:nvPr>
        </p:nvSpPr>
        <p:spPr/>
        <p:txBody>
          <a:bodyPr/>
          <a:lstStyle/>
          <a:p>
            <a:pPr>
              <a:defRPr/>
            </a:pPr>
            <a:fld id="{34D6A8A7-5109-4035-A6F9-3284B529B11C}" type="slidenum">
              <a:rPr lang="en-US" smtClean="0"/>
              <a:pPr>
                <a:defRPr/>
              </a:pPr>
              <a:t>23</a:t>
            </a:fld>
            <a:endParaRPr lang="en-US"/>
          </a:p>
        </p:txBody>
      </p:sp>
    </p:spTree>
    <p:extLst>
      <p:ext uri="{BB962C8B-B14F-4D97-AF65-F5344CB8AC3E}">
        <p14:creationId xmlns:p14="http://schemas.microsoft.com/office/powerpoint/2010/main" val="1707228011"/>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a:xfrm>
            <a:off x="457200" y="228601"/>
            <a:ext cx="8229600" cy="976869"/>
          </a:xfrm>
        </p:spPr>
        <p:txBody>
          <a:bodyPr/>
          <a:lstStyle/>
          <a:p>
            <a:r>
              <a:rPr lang="en-US" altLang="en-US" sz="4000" b="1" dirty="0"/>
              <a:t>Deficits versus Debt</a:t>
            </a:r>
          </a:p>
        </p:txBody>
      </p:sp>
      <p:sp>
        <p:nvSpPr>
          <p:cNvPr id="38915" name="Content Placeholder 2"/>
          <p:cNvSpPr>
            <a:spLocks noGrp="1"/>
          </p:cNvSpPr>
          <p:nvPr>
            <p:ph idx="1"/>
          </p:nvPr>
        </p:nvSpPr>
        <p:spPr>
          <a:xfrm>
            <a:off x="381000" y="1447801"/>
            <a:ext cx="8451850" cy="5160962"/>
          </a:xfrm>
        </p:spPr>
        <p:txBody>
          <a:bodyPr/>
          <a:lstStyle/>
          <a:p>
            <a:r>
              <a:rPr lang="en-US" altLang="en-US" dirty="0">
                <a:latin typeface="Times New Roman" panose="02020603050405020304" pitchFamily="18" charset="0"/>
                <a:cs typeface="Times New Roman" panose="02020603050405020304" pitchFamily="18" charset="0"/>
              </a:rPr>
              <a:t>Deficit ≠ debt</a:t>
            </a:r>
          </a:p>
          <a:p>
            <a:pPr lvl="1"/>
            <a:r>
              <a:rPr lang="en-US" altLang="en-US" sz="3200" dirty="0">
                <a:latin typeface="Times New Roman" panose="02020603050405020304" pitchFamily="18" charset="0"/>
                <a:cs typeface="Times New Roman" panose="02020603050405020304" pitchFamily="18" charset="0"/>
              </a:rPr>
              <a:t>Deficit: outlays &gt; revenue</a:t>
            </a:r>
          </a:p>
          <a:p>
            <a:pPr lvl="1"/>
            <a:r>
              <a:rPr lang="en-US" altLang="en-US" sz="3200" dirty="0">
                <a:latin typeface="Times New Roman" panose="02020603050405020304" pitchFamily="18" charset="0"/>
                <a:cs typeface="Times New Roman" panose="02020603050405020304" pitchFamily="18" charset="0"/>
              </a:rPr>
              <a:t>National debt: total funds borrowed by the government</a:t>
            </a:r>
          </a:p>
          <a:p>
            <a:r>
              <a:rPr lang="en-US" altLang="en-US" dirty="0">
                <a:latin typeface="Times New Roman" panose="02020603050405020304" pitchFamily="18" charset="0"/>
                <a:cs typeface="Times New Roman" panose="02020603050405020304" pitchFamily="18" charset="0"/>
              </a:rPr>
              <a:t>The national debt</a:t>
            </a:r>
          </a:p>
          <a:p>
            <a:pPr lvl="1"/>
            <a:r>
              <a:rPr lang="en-US" altLang="en-US" sz="3200" dirty="0">
                <a:latin typeface="Times New Roman" panose="02020603050405020304" pitchFamily="18" charset="0"/>
                <a:cs typeface="Times New Roman" panose="02020603050405020304" pitchFamily="18" charset="0"/>
              </a:rPr>
              <a:t>Part is owed to the public</a:t>
            </a:r>
            <a:endParaRPr lang="en-US" altLang="en-US" sz="3200" b="1" dirty="0">
              <a:solidFill>
                <a:srgbClr val="FF0000"/>
              </a:solidFill>
              <a:latin typeface="Times New Roman" panose="02020603050405020304" pitchFamily="18" charset="0"/>
              <a:cs typeface="Times New Roman" panose="02020603050405020304" pitchFamily="18" charset="0"/>
            </a:endParaRPr>
          </a:p>
          <a:p>
            <a:pPr lvl="1"/>
            <a:r>
              <a:rPr lang="en-US" altLang="en-US" sz="3200" dirty="0">
                <a:latin typeface="Times New Roman" panose="02020603050405020304" pitchFamily="18" charset="0"/>
                <a:cs typeface="Times New Roman" panose="02020603050405020304" pitchFamily="18" charset="0"/>
              </a:rPr>
              <a:t>Part is owed to government agencies</a:t>
            </a:r>
            <a:endParaRPr lang="en-US" altLang="en-US" sz="3200" b="1" dirty="0">
              <a:solidFill>
                <a:srgbClr val="FF0000"/>
              </a:solidFill>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57A44E3-8962-470F-9ACB-74F9D41A739F}"/>
              </a:ext>
            </a:extLst>
          </p:cNvPr>
          <p:cNvSpPr>
            <a:spLocks noGrp="1"/>
          </p:cNvSpPr>
          <p:nvPr>
            <p:ph type="sldNum" sz="quarter" idx="12"/>
          </p:nvPr>
        </p:nvSpPr>
        <p:spPr/>
        <p:txBody>
          <a:bodyPr/>
          <a:lstStyle/>
          <a:p>
            <a:pPr>
              <a:defRPr/>
            </a:pPr>
            <a:fld id="{34D6A8A7-5109-4035-A6F9-3284B529B11C}" type="slidenum">
              <a:rPr lang="en-US" smtClean="0"/>
              <a:pPr>
                <a:defRPr/>
              </a:pPr>
              <a:t>24</a:t>
            </a:fld>
            <a:endParaRPr lang="en-US"/>
          </a:p>
        </p:txBody>
      </p:sp>
    </p:spTree>
    <p:extLst>
      <p:ext uri="{BB962C8B-B14F-4D97-AF65-F5344CB8AC3E}">
        <p14:creationId xmlns:p14="http://schemas.microsoft.com/office/powerpoint/2010/main" val="5148978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89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891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9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Content Placeholder 2"/>
          <p:cNvSpPr>
            <a:spLocks noGrp="1"/>
          </p:cNvSpPr>
          <p:nvPr>
            <p:ph sz="quarter" idx="4294967295"/>
          </p:nvPr>
        </p:nvSpPr>
        <p:spPr>
          <a:xfrm>
            <a:off x="533400" y="428625"/>
            <a:ext cx="8077200" cy="790575"/>
          </a:xfrm>
          <a:prstGeom prst="rect">
            <a:avLst/>
          </a:prstGeom>
        </p:spPr>
        <p:txBody>
          <a:bodyPr/>
          <a:lstStyle/>
          <a:p>
            <a:pPr marL="44450" indent="0" algn="ctr" eaLnBrk="1" hangingPunct="1">
              <a:buFont typeface="Georgia" panose="02040502050405020303" pitchFamily="18" charset="0"/>
              <a:buNone/>
            </a:pPr>
            <a:r>
              <a:rPr lang="en-US" altLang="en-US" sz="4000" b="1" dirty="0">
                <a:solidFill>
                  <a:schemeClr val="tx1"/>
                </a:solidFill>
              </a:rPr>
              <a:t> </a:t>
            </a:r>
            <a:r>
              <a:rPr lang="en-US" altLang="en-US" sz="4000" b="1" dirty="0">
                <a:solidFill>
                  <a:schemeClr val="tx1"/>
                </a:solidFill>
                <a:latin typeface="+mj-lt"/>
              </a:rPr>
              <a:t>US Debt </a:t>
            </a:r>
            <a:r>
              <a:rPr lang="en-US" altLang="en-US" sz="4000" b="1" dirty="0">
                <a:solidFill>
                  <a:schemeClr val="tx1"/>
                </a:solidFill>
                <a:latin typeface="+mj-lt"/>
                <a:hlinkClick r:id="rId3"/>
              </a:rPr>
              <a:t>Clock</a:t>
            </a:r>
            <a:r>
              <a:rPr lang="en-US" altLang="en-US" sz="4000" b="1" dirty="0">
                <a:solidFill>
                  <a:schemeClr val="tx1"/>
                </a:solidFill>
              </a:rPr>
              <a:t>  </a:t>
            </a:r>
          </a:p>
        </p:txBody>
      </p:sp>
      <p:sp>
        <p:nvSpPr>
          <p:cNvPr id="2" name="Slide Number Placeholder 1">
            <a:extLst>
              <a:ext uri="{FF2B5EF4-FFF2-40B4-BE49-F238E27FC236}">
                <a16:creationId xmlns:a16="http://schemas.microsoft.com/office/drawing/2014/main" id="{4964C6D2-4737-455A-8841-F843BF55E410}"/>
              </a:ext>
            </a:extLst>
          </p:cNvPr>
          <p:cNvSpPr>
            <a:spLocks noGrp="1"/>
          </p:cNvSpPr>
          <p:nvPr>
            <p:ph type="sldNum" sz="quarter" idx="12"/>
          </p:nvPr>
        </p:nvSpPr>
        <p:spPr/>
        <p:txBody>
          <a:bodyPr/>
          <a:lstStyle/>
          <a:p>
            <a:pPr>
              <a:defRPr/>
            </a:pPr>
            <a:fld id="{34D6A8A7-5109-4035-A6F9-3284B529B11C}" type="slidenum">
              <a:rPr lang="en-US" smtClean="0"/>
              <a:pPr>
                <a:defRPr/>
              </a:pPr>
              <a:t>25</a:t>
            </a:fld>
            <a:endParaRPr lang="en-US"/>
          </a:p>
        </p:txBody>
      </p:sp>
    </p:spTree>
    <p:extLst>
      <p:ext uri="{BB962C8B-B14F-4D97-AF65-F5344CB8AC3E}">
        <p14:creationId xmlns:p14="http://schemas.microsoft.com/office/powerpoint/2010/main" val="8787624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a:xfrm>
            <a:off x="522834" y="304801"/>
            <a:ext cx="8087766" cy="914399"/>
          </a:xfrm>
        </p:spPr>
        <p:txBody>
          <a:bodyPr/>
          <a:lstStyle/>
          <a:p>
            <a:r>
              <a:rPr lang="en-US" altLang="en-US" sz="4000" b="1" dirty="0"/>
              <a:t>U.S. National Debt, 1990–2021</a:t>
            </a:r>
          </a:p>
        </p:txBody>
      </p:sp>
      <p:sp>
        <p:nvSpPr>
          <p:cNvPr id="2" name="Slide Number Placeholder 1">
            <a:extLst>
              <a:ext uri="{FF2B5EF4-FFF2-40B4-BE49-F238E27FC236}">
                <a16:creationId xmlns:a16="http://schemas.microsoft.com/office/drawing/2014/main" id="{ABCFD1D1-AC5F-4E08-BD86-A2BE93957217}"/>
              </a:ext>
            </a:extLst>
          </p:cNvPr>
          <p:cNvSpPr>
            <a:spLocks noGrp="1"/>
          </p:cNvSpPr>
          <p:nvPr>
            <p:ph type="sldNum" sz="quarter" idx="12"/>
          </p:nvPr>
        </p:nvSpPr>
        <p:spPr/>
        <p:txBody>
          <a:bodyPr/>
          <a:lstStyle/>
          <a:p>
            <a:pPr>
              <a:defRPr/>
            </a:pPr>
            <a:fld id="{34D6A8A7-5109-4035-A6F9-3284B529B11C}" type="slidenum">
              <a:rPr lang="en-US" smtClean="0"/>
              <a:pPr>
                <a:defRPr/>
              </a:pPr>
              <a:t>26</a:t>
            </a:fld>
            <a:endParaRPr lang="en-US"/>
          </a:p>
        </p:txBody>
      </p:sp>
      <p:pic>
        <p:nvPicPr>
          <p:cNvPr id="3" name="Picture 2">
            <a:extLst>
              <a:ext uri="{FF2B5EF4-FFF2-40B4-BE49-F238E27FC236}">
                <a16:creationId xmlns:a16="http://schemas.microsoft.com/office/drawing/2014/main" id="{BD289376-2151-41A4-83EC-A91870AA0238}"/>
              </a:ext>
            </a:extLst>
          </p:cNvPr>
          <p:cNvPicPr>
            <a:picLocks noChangeAspect="1"/>
          </p:cNvPicPr>
          <p:nvPr/>
        </p:nvPicPr>
        <p:blipFill>
          <a:blip r:embed="rId3"/>
          <a:stretch>
            <a:fillRect/>
          </a:stretch>
        </p:blipFill>
        <p:spPr>
          <a:xfrm>
            <a:off x="519333" y="1676400"/>
            <a:ext cx="8091267" cy="4419600"/>
          </a:xfrm>
          <a:prstGeom prst="rect">
            <a:avLst/>
          </a:prstGeom>
        </p:spPr>
      </p:pic>
    </p:spTree>
    <p:extLst>
      <p:ext uri="{BB962C8B-B14F-4D97-AF65-F5344CB8AC3E}">
        <p14:creationId xmlns:p14="http://schemas.microsoft.com/office/powerpoint/2010/main" val="12774423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4F179-861A-4F41-8360-99B9419FF708}"/>
              </a:ext>
            </a:extLst>
          </p:cNvPr>
          <p:cNvSpPr>
            <a:spLocks noGrp="1"/>
          </p:cNvSpPr>
          <p:nvPr>
            <p:ph type="title"/>
          </p:nvPr>
        </p:nvSpPr>
        <p:spPr>
          <a:xfrm>
            <a:off x="304800" y="152400"/>
            <a:ext cx="8534400" cy="861618"/>
          </a:xfrm>
        </p:spPr>
        <p:txBody>
          <a:bodyPr/>
          <a:lstStyle/>
          <a:p>
            <a:r>
              <a:rPr lang="en-US" sz="4000" b="1" dirty="0"/>
              <a:t>International Debt-to-GDP Ratios, 2020</a:t>
            </a:r>
          </a:p>
        </p:txBody>
      </p:sp>
      <p:sp>
        <p:nvSpPr>
          <p:cNvPr id="3" name="Slide Number Placeholder 2">
            <a:extLst>
              <a:ext uri="{FF2B5EF4-FFF2-40B4-BE49-F238E27FC236}">
                <a16:creationId xmlns:a16="http://schemas.microsoft.com/office/drawing/2014/main" id="{D7A535B4-C655-4C7C-8E97-FAB224163662}"/>
              </a:ext>
            </a:extLst>
          </p:cNvPr>
          <p:cNvSpPr>
            <a:spLocks noGrp="1"/>
          </p:cNvSpPr>
          <p:nvPr>
            <p:ph type="sldNum" sz="quarter" idx="12"/>
          </p:nvPr>
        </p:nvSpPr>
        <p:spPr/>
        <p:txBody>
          <a:bodyPr/>
          <a:lstStyle/>
          <a:p>
            <a:pPr>
              <a:defRPr/>
            </a:pPr>
            <a:fld id="{34D6A8A7-5109-4035-A6F9-3284B529B11C}" type="slidenum">
              <a:rPr lang="en-US" smtClean="0"/>
              <a:pPr>
                <a:defRPr/>
              </a:pPr>
              <a:t>27</a:t>
            </a:fld>
            <a:endParaRPr lang="en-US"/>
          </a:p>
        </p:txBody>
      </p:sp>
      <p:pic>
        <p:nvPicPr>
          <p:cNvPr id="5" name="Picture 4">
            <a:extLst>
              <a:ext uri="{FF2B5EF4-FFF2-40B4-BE49-F238E27FC236}">
                <a16:creationId xmlns:a16="http://schemas.microsoft.com/office/drawing/2014/main" id="{FE90AFB5-932F-4208-BF08-D7EC062D2883}"/>
              </a:ext>
            </a:extLst>
          </p:cNvPr>
          <p:cNvPicPr>
            <a:picLocks noChangeAspect="1"/>
          </p:cNvPicPr>
          <p:nvPr/>
        </p:nvPicPr>
        <p:blipFill>
          <a:blip r:embed="rId3"/>
          <a:stretch>
            <a:fillRect/>
          </a:stretch>
        </p:blipFill>
        <p:spPr>
          <a:xfrm>
            <a:off x="2066925" y="1349799"/>
            <a:ext cx="5010150" cy="4988830"/>
          </a:xfrm>
          <a:prstGeom prst="rect">
            <a:avLst/>
          </a:prstGeom>
        </p:spPr>
      </p:pic>
    </p:spTree>
    <p:extLst>
      <p:ext uri="{BB962C8B-B14F-4D97-AF65-F5344CB8AC3E}">
        <p14:creationId xmlns:p14="http://schemas.microsoft.com/office/powerpoint/2010/main" val="42909947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7FE50-AFBB-4FE9-968B-7A8377D3BA83}"/>
              </a:ext>
            </a:extLst>
          </p:cNvPr>
          <p:cNvSpPr>
            <a:spLocks noGrp="1"/>
          </p:cNvSpPr>
          <p:nvPr>
            <p:ph type="title"/>
          </p:nvPr>
        </p:nvSpPr>
        <p:spPr>
          <a:xfrm>
            <a:off x="457200" y="274638"/>
            <a:ext cx="8229600" cy="868362"/>
          </a:xfrm>
        </p:spPr>
        <p:txBody>
          <a:bodyPr/>
          <a:lstStyle/>
          <a:p>
            <a:r>
              <a:rPr lang="en-AU" sz="4000" b="1" dirty="0"/>
              <a:t>Foreign Ownership of U.S. Debt</a:t>
            </a:r>
          </a:p>
        </p:txBody>
      </p:sp>
      <p:sp>
        <p:nvSpPr>
          <p:cNvPr id="3" name="Content Placeholder 2">
            <a:extLst>
              <a:ext uri="{FF2B5EF4-FFF2-40B4-BE49-F238E27FC236}">
                <a16:creationId xmlns:a16="http://schemas.microsoft.com/office/drawing/2014/main" id="{9602C271-79F4-42BA-B6B4-46171D7CCCCD}"/>
              </a:ext>
            </a:extLst>
          </p:cNvPr>
          <p:cNvSpPr>
            <a:spLocks noGrp="1"/>
          </p:cNvSpPr>
          <p:nvPr>
            <p:ph idx="1"/>
          </p:nvPr>
        </p:nvSpPr>
        <p:spPr>
          <a:xfrm>
            <a:off x="457200" y="1447800"/>
            <a:ext cx="8229600" cy="4525963"/>
          </a:xfrm>
        </p:spPr>
        <p:txBody>
          <a:bodyPr/>
          <a:lstStyle/>
          <a:p>
            <a:pPr>
              <a:spcBef>
                <a:spcPts val="1800"/>
              </a:spcBef>
            </a:pPr>
            <a:r>
              <a:rPr lang="en-US" altLang="en-US" dirty="0">
                <a:latin typeface="Times New Roman" panose="02020603050405020304" pitchFamily="18" charset="0"/>
                <a:cs typeface="Times New Roman" panose="02020603050405020304" pitchFamily="18" charset="0"/>
              </a:rPr>
              <a:t>There has been public concern over international ownership of U.S. debt, but: </a:t>
            </a:r>
          </a:p>
          <a:p>
            <a:pPr lvl="1">
              <a:spcBef>
                <a:spcPts val="1800"/>
              </a:spcBef>
            </a:pPr>
            <a:r>
              <a:rPr lang="en-US" altLang="en-US" sz="3200" dirty="0">
                <a:latin typeface="Times New Roman" panose="02020603050405020304" pitchFamily="18" charset="0"/>
                <a:cs typeface="Times New Roman" panose="02020603050405020304" pitchFamily="18" charset="0"/>
              </a:rPr>
              <a:t> 70% of national debt is held domestically.</a:t>
            </a:r>
          </a:p>
          <a:p>
            <a:pPr lvl="1">
              <a:spcBef>
                <a:spcPts val="1800"/>
              </a:spcBef>
            </a:pPr>
            <a:r>
              <a:rPr lang="en-US" altLang="en-US" sz="3200" b="1" dirty="0">
                <a:solidFill>
                  <a:srgbClr val="FF0000"/>
                </a:solidFill>
                <a:latin typeface="Times New Roman" panose="02020603050405020304" pitchFamily="18" charset="0"/>
                <a:cs typeface="Times New Roman" panose="02020603050405020304" pitchFamily="18" charset="0"/>
              </a:rPr>
              <a:t> 30</a:t>
            </a:r>
            <a:r>
              <a:rPr lang="en-US" altLang="en-US" sz="3200" dirty="0">
                <a:latin typeface="Times New Roman" panose="02020603050405020304" pitchFamily="18" charset="0"/>
                <a:cs typeface="Times New Roman" panose="02020603050405020304" pitchFamily="18" charset="0"/>
              </a:rPr>
              <a:t>% is held internationally.</a:t>
            </a:r>
          </a:p>
          <a:p>
            <a:pPr lvl="1">
              <a:spcBef>
                <a:spcPts val="1800"/>
              </a:spcBef>
            </a:pPr>
            <a:r>
              <a:rPr lang="en-US" altLang="en-US" sz="3200" dirty="0">
                <a:latin typeface="Times New Roman" panose="02020603050405020304" pitchFamily="18" charset="0"/>
                <a:cs typeface="Times New Roman" panose="02020603050405020304" pitchFamily="18" charset="0"/>
              </a:rPr>
              <a:t>Foreign lending increases the supply of loanable funds.</a:t>
            </a:r>
          </a:p>
          <a:p>
            <a:pPr lvl="1">
              <a:spcBef>
                <a:spcPts val="1800"/>
              </a:spcBef>
            </a:pPr>
            <a:r>
              <a:rPr lang="en-US" altLang="en-US" sz="3200" dirty="0">
                <a:latin typeface="Times New Roman" panose="02020603050405020304" pitchFamily="18" charset="0"/>
                <a:cs typeface="Times New Roman" panose="02020603050405020304" pitchFamily="18" charset="0"/>
              </a:rPr>
              <a:t> Decreases interest rates.</a:t>
            </a:r>
          </a:p>
        </p:txBody>
      </p:sp>
      <p:sp>
        <p:nvSpPr>
          <p:cNvPr id="4" name="Slide Number Placeholder 3">
            <a:extLst>
              <a:ext uri="{FF2B5EF4-FFF2-40B4-BE49-F238E27FC236}">
                <a16:creationId xmlns:a16="http://schemas.microsoft.com/office/drawing/2014/main" id="{2DBCCBDA-D8CF-420A-94B2-D3702CAEDCF3}"/>
              </a:ext>
            </a:extLst>
          </p:cNvPr>
          <p:cNvSpPr>
            <a:spLocks noGrp="1"/>
          </p:cNvSpPr>
          <p:nvPr>
            <p:ph type="sldNum" sz="quarter" idx="12"/>
          </p:nvPr>
        </p:nvSpPr>
        <p:spPr/>
        <p:txBody>
          <a:bodyPr/>
          <a:lstStyle/>
          <a:p>
            <a:pPr>
              <a:defRPr/>
            </a:pPr>
            <a:fld id="{34D6A8A7-5109-4035-A6F9-3284B529B11C}" type="slidenum">
              <a:rPr lang="en-US" smtClean="0"/>
              <a:pPr>
                <a:defRPr/>
              </a:pPr>
              <a:t>28</a:t>
            </a:fld>
            <a:endParaRPr lang="en-US"/>
          </a:p>
        </p:txBody>
      </p:sp>
    </p:spTree>
    <p:extLst>
      <p:ext uri="{BB962C8B-B14F-4D97-AF65-F5344CB8AC3E}">
        <p14:creationId xmlns:p14="http://schemas.microsoft.com/office/powerpoint/2010/main" val="34575294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A735D-4C9B-4ED8-81A3-968F74311AF4}"/>
              </a:ext>
            </a:extLst>
          </p:cNvPr>
          <p:cNvSpPr>
            <a:spLocks noGrp="1"/>
          </p:cNvSpPr>
          <p:nvPr>
            <p:ph type="title"/>
          </p:nvPr>
        </p:nvSpPr>
        <p:spPr>
          <a:xfrm>
            <a:off x="609600" y="274638"/>
            <a:ext cx="7848600" cy="1143000"/>
          </a:xfrm>
        </p:spPr>
        <p:txBody>
          <a:bodyPr/>
          <a:lstStyle/>
          <a:p>
            <a:r>
              <a:rPr lang="en-US" altLang="en-US" sz="4000" b="1" dirty="0"/>
              <a:t>Foreign &amp; Domestic Ownership of U.S. Debt</a:t>
            </a:r>
            <a:endParaRPr lang="en-US" sz="4000" b="1" dirty="0"/>
          </a:p>
        </p:txBody>
      </p:sp>
      <p:pic>
        <p:nvPicPr>
          <p:cNvPr id="7" name="Picture 6">
            <a:extLst>
              <a:ext uri="{FF2B5EF4-FFF2-40B4-BE49-F238E27FC236}">
                <a16:creationId xmlns:a16="http://schemas.microsoft.com/office/drawing/2014/main" id="{1607EEA1-5917-4787-AE7C-C6B5615FF1AE}"/>
              </a:ext>
            </a:extLst>
          </p:cNvPr>
          <p:cNvPicPr>
            <a:picLocks noChangeAspect="1"/>
          </p:cNvPicPr>
          <p:nvPr/>
        </p:nvPicPr>
        <p:blipFill>
          <a:blip r:embed="rId3"/>
          <a:stretch>
            <a:fillRect/>
          </a:stretch>
        </p:blipFill>
        <p:spPr>
          <a:xfrm>
            <a:off x="990600" y="1676400"/>
            <a:ext cx="7035248" cy="4724400"/>
          </a:xfrm>
          <a:prstGeom prst="rect">
            <a:avLst/>
          </a:prstGeom>
        </p:spPr>
      </p:pic>
    </p:spTree>
    <p:extLst>
      <p:ext uri="{BB962C8B-B14F-4D97-AF65-F5344CB8AC3E}">
        <p14:creationId xmlns:p14="http://schemas.microsoft.com/office/powerpoint/2010/main" val="1860913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a:xfrm>
            <a:off x="457200" y="228601"/>
            <a:ext cx="8229600" cy="838199"/>
          </a:xfrm>
        </p:spPr>
        <p:txBody>
          <a:bodyPr/>
          <a:lstStyle/>
          <a:p>
            <a:r>
              <a:rPr lang="en-US" altLang="en-US" sz="4000" b="1" dirty="0"/>
              <a:t>Government Outlays and Revenue</a:t>
            </a:r>
          </a:p>
        </p:txBody>
      </p:sp>
      <p:sp>
        <p:nvSpPr>
          <p:cNvPr id="11267" name="Content Placeholder 2"/>
          <p:cNvSpPr>
            <a:spLocks noGrp="1"/>
          </p:cNvSpPr>
          <p:nvPr>
            <p:ph idx="1"/>
          </p:nvPr>
        </p:nvSpPr>
        <p:spPr>
          <a:xfrm>
            <a:off x="457200" y="1295400"/>
            <a:ext cx="8229600" cy="5313363"/>
          </a:xfrm>
        </p:spPr>
        <p:txBody>
          <a:bodyPr/>
          <a:lstStyle/>
          <a:p>
            <a:r>
              <a:rPr lang="en-US" altLang="en-US" b="1" dirty="0">
                <a:solidFill>
                  <a:srgbClr val="FF0000"/>
                </a:solidFill>
                <a:latin typeface="Times New Roman" panose="02020603050405020304" pitchFamily="18" charset="0"/>
                <a:cs typeface="Times New Roman" panose="02020603050405020304" pitchFamily="18" charset="0"/>
              </a:rPr>
              <a:t>Government spending vs. transfer payments</a:t>
            </a:r>
          </a:p>
          <a:p>
            <a:pPr lvl="1"/>
            <a:r>
              <a:rPr lang="en-US" altLang="en-US" sz="3200" dirty="0">
                <a:latin typeface="Times New Roman" panose="02020603050405020304" pitchFamily="18" charset="0"/>
                <a:cs typeface="Times New Roman" panose="02020603050405020304" pitchFamily="18" charset="0"/>
              </a:rPr>
              <a:t>Spending: government buys goods or services</a:t>
            </a:r>
          </a:p>
          <a:p>
            <a:pPr lvl="1"/>
            <a:r>
              <a:rPr lang="en-US" altLang="en-US" sz="3200" dirty="0">
                <a:latin typeface="Times New Roman" panose="02020603050405020304" pitchFamily="18" charset="0"/>
                <a:cs typeface="Times New Roman" panose="02020603050405020304" pitchFamily="18" charset="0"/>
              </a:rPr>
              <a:t>Transfer: money is moved from one group to another</a:t>
            </a:r>
          </a:p>
          <a:p>
            <a:r>
              <a:rPr lang="en-US" altLang="en-US" b="1" dirty="0">
                <a:solidFill>
                  <a:srgbClr val="FF0000"/>
                </a:solidFill>
                <a:latin typeface="Times New Roman" panose="02020603050405020304" pitchFamily="18" charset="0"/>
                <a:cs typeface="Times New Roman" panose="02020603050405020304" pitchFamily="18" charset="0"/>
              </a:rPr>
              <a:t>Government revenues</a:t>
            </a:r>
          </a:p>
          <a:p>
            <a:pPr lvl="1"/>
            <a:r>
              <a:rPr lang="en-US" altLang="en-US" sz="3200" dirty="0">
                <a:latin typeface="Times New Roman" panose="02020603050405020304" pitchFamily="18" charset="0"/>
                <a:cs typeface="Times New Roman" panose="02020603050405020304" pitchFamily="18" charset="0"/>
              </a:rPr>
              <a:t>Generally raised through taxes</a:t>
            </a:r>
          </a:p>
          <a:p>
            <a:pPr lvl="1"/>
            <a:r>
              <a:rPr lang="en-US" altLang="en-US" sz="3200" dirty="0">
                <a:latin typeface="Times New Roman" panose="02020603050405020304" pitchFamily="18" charset="0"/>
                <a:cs typeface="Times New Roman" panose="02020603050405020304" pitchFamily="18" charset="0"/>
              </a:rPr>
              <a:t>Other small fees as well (national park admittance)</a:t>
            </a:r>
          </a:p>
        </p:txBody>
      </p:sp>
      <p:sp>
        <p:nvSpPr>
          <p:cNvPr id="2" name="Slide Number Placeholder 1">
            <a:extLst>
              <a:ext uri="{FF2B5EF4-FFF2-40B4-BE49-F238E27FC236}">
                <a16:creationId xmlns:a16="http://schemas.microsoft.com/office/drawing/2014/main" id="{CD6A59A9-8EF6-44BB-9A4E-AAC8B8FB32B4}"/>
              </a:ext>
            </a:extLst>
          </p:cNvPr>
          <p:cNvSpPr>
            <a:spLocks noGrp="1"/>
          </p:cNvSpPr>
          <p:nvPr>
            <p:ph type="sldNum" sz="quarter" idx="12"/>
          </p:nvPr>
        </p:nvSpPr>
        <p:spPr/>
        <p:txBody>
          <a:bodyPr/>
          <a:lstStyle/>
          <a:p>
            <a:pPr>
              <a:defRPr/>
            </a:pPr>
            <a:fld id="{34D6A8A7-5109-4035-A6F9-3284B529B11C}" type="slidenum">
              <a:rPr lang="en-US" smtClean="0"/>
              <a:pPr>
                <a:defRPr/>
              </a:pPr>
              <a:t>3</a:t>
            </a:fld>
            <a:endParaRPr lang="en-US"/>
          </a:p>
        </p:txBody>
      </p:sp>
    </p:spTree>
    <p:extLst>
      <p:ext uri="{BB962C8B-B14F-4D97-AF65-F5344CB8AC3E}">
        <p14:creationId xmlns:p14="http://schemas.microsoft.com/office/powerpoint/2010/main" val="28048568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7">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26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788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204325" cy="6858000"/>
          </a:xfrm>
          <a:prstGeom prst="rect">
            <a:avLst/>
          </a:prstGeom>
          <a:solidFill>
            <a:schemeClr val="bg1">
              <a:alpha val="32156"/>
            </a:schemeClr>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283650" name="Rectangle 2"/>
          <p:cNvSpPr>
            <a:spLocks noGrp="1" noChangeArrowheads="1"/>
          </p:cNvSpPr>
          <p:nvPr>
            <p:ph type="title"/>
          </p:nvPr>
        </p:nvSpPr>
        <p:spPr>
          <a:xfrm>
            <a:off x="533400" y="228600"/>
            <a:ext cx="8229600" cy="1143000"/>
          </a:xfrm>
        </p:spPr>
        <p:txBody>
          <a:bodyPr/>
          <a:lstStyle/>
          <a:p>
            <a:pPr marL="320040" indent="-320040" eaLnBrk="1" fontAlgn="auto" hangingPunct="1">
              <a:spcAft>
                <a:spcPts val="0"/>
              </a:spcAft>
              <a:buClr>
                <a:schemeClr val="accent6">
                  <a:lumMod val="75000"/>
                </a:schemeClr>
              </a:buClr>
              <a:defRPr/>
            </a:pPr>
            <a:r>
              <a:rPr lang="en-US" sz="4000" b="1" dirty="0">
                <a:ea typeface="+mj-ea"/>
                <a:cs typeface="+mj-cs"/>
              </a:rPr>
              <a:t>A Demonstration</a:t>
            </a:r>
          </a:p>
        </p:txBody>
      </p:sp>
      <p:sp>
        <p:nvSpPr>
          <p:cNvPr id="37891" name="Rectangle 3"/>
          <p:cNvSpPr>
            <a:spLocks noGrp="1" noChangeArrowheads="1"/>
          </p:cNvSpPr>
          <p:nvPr>
            <p:ph sz="quarter" idx="4294967295"/>
          </p:nvPr>
        </p:nvSpPr>
        <p:spPr>
          <a:xfrm>
            <a:off x="533400" y="1504950"/>
            <a:ext cx="8077200" cy="5200650"/>
          </a:xfrm>
          <a:prstGeom prst="rect">
            <a:avLst/>
          </a:prstGeom>
        </p:spPr>
        <p:txBody>
          <a:bodyPr/>
          <a:lstStyle/>
          <a:p>
            <a:pPr eaLnBrk="1" hangingPunct="1"/>
            <a:r>
              <a:rPr lang="en-US" altLang="en-US" sz="3200" dirty="0">
                <a:latin typeface="Times New Roman" panose="02020603050405020304" pitchFamily="18" charset="0"/>
                <a:cs typeface="Times New Roman" panose="02020603050405020304" pitchFamily="18" charset="0"/>
              </a:rPr>
              <a:t>Blow up the balloons in small puffs.</a:t>
            </a:r>
          </a:p>
          <a:p>
            <a:pPr eaLnBrk="1" hangingPunct="1"/>
            <a:endParaRPr lang="en-US" altLang="en-US" sz="3200" dirty="0">
              <a:latin typeface="Times New Roman" panose="02020603050405020304" pitchFamily="18" charset="0"/>
              <a:cs typeface="Times New Roman" panose="02020603050405020304" pitchFamily="18" charset="0"/>
            </a:endParaRPr>
          </a:p>
          <a:p>
            <a:pPr eaLnBrk="1" hangingPunct="1"/>
            <a:r>
              <a:rPr lang="en-US" altLang="en-US" sz="3200" dirty="0">
                <a:latin typeface="Times New Roman" panose="02020603050405020304" pitchFamily="18" charset="0"/>
                <a:cs typeface="Times New Roman" panose="02020603050405020304" pitchFamily="18" charset="0"/>
              </a:rPr>
              <a:t>Compare the National Debt with the size of the U.S. economy.</a:t>
            </a:r>
          </a:p>
          <a:p>
            <a:pPr eaLnBrk="1" hangingPunct="1"/>
            <a:endParaRPr lang="en-US" altLang="en-US" sz="3200" dirty="0">
              <a:latin typeface="Times New Roman" panose="02020603050405020304" pitchFamily="18" charset="0"/>
              <a:cs typeface="Times New Roman" panose="02020603050405020304" pitchFamily="18" charset="0"/>
            </a:endParaRPr>
          </a:p>
          <a:p>
            <a:pPr eaLnBrk="1" hangingPunct="1"/>
            <a:r>
              <a:rPr lang="en-US" altLang="en-US" sz="3200" dirty="0">
                <a:latin typeface="Times New Roman" panose="02020603050405020304" pitchFamily="18" charset="0"/>
                <a:cs typeface="Times New Roman" panose="02020603050405020304" pitchFamily="18" charset="0"/>
              </a:rPr>
              <a:t>Keep blowing the balloons until they are really full.</a:t>
            </a:r>
          </a:p>
          <a:p>
            <a:pPr eaLnBrk="1" hangingPunct="1"/>
            <a:endParaRPr lang="en-US" altLang="en-US" sz="3200" dirty="0">
              <a:latin typeface="Times New Roman" panose="02020603050405020304" pitchFamily="18" charset="0"/>
              <a:cs typeface="Times New Roman" panose="02020603050405020304" pitchFamily="18" charset="0"/>
            </a:endParaRPr>
          </a:p>
          <a:p>
            <a:pPr eaLnBrk="1" hangingPunct="1"/>
            <a:r>
              <a:rPr lang="en-US" altLang="en-US" sz="3200" dirty="0">
                <a:latin typeface="Times New Roman" panose="02020603050405020304" pitchFamily="18" charset="0"/>
                <a:cs typeface="Times New Roman" panose="02020603050405020304" pitchFamily="18" charset="0"/>
              </a:rPr>
              <a:t>How can the balloons be deflated?</a:t>
            </a:r>
          </a:p>
        </p:txBody>
      </p:sp>
      <p:sp>
        <p:nvSpPr>
          <p:cNvPr id="2" name="Slide Number Placeholder 1">
            <a:extLst>
              <a:ext uri="{FF2B5EF4-FFF2-40B4-BE49-F238E27FC236}">
                <a16:creationId xmlns:a16="http://schemas.microsoft.com/office/drawing/2014/main" id="{16FB03B1-578D-4062-A29D-D6A9791A8689}"/>
              </a:ext>
            </a:extLst>
          </p:cNvPr>
          <p:cNvSpPr>
            <a:spLocks noGrp="1"/>
          </p:cNvSpPr>
          <p:nvPr>
            <p:ph type="sldNum" sz="quarter" idx="12"/>
          </p:nvPr>
        </p:nvSpPr>
        <p:spPr/>
        <p:txBody>
          <a:bodyPr/>
          <a:lstStyle/>
          <a:p>
            <a:pPr>
              <a:defRPr/>
            </a:pPr>
            <a:fld id="{34D6A8A7-5109-4035-A6F9-3284B529B11C}" type="slidenum">
              <a:rPr lang="en-US" smtClean="0"/>
              <a:pPr>
                <a:defRPr/>
              </a:pPr>
              <a:t>30</a:t>
            </a:fld>
            <a:endParaRPr lang="en-US"/>
          </a:p>
        </p:txBody>
      </p:sp>
    </p:spTree>
    <p:extLst>
      <p:ext uri="{BB962C8B-B14F-4D97-AF65-F5344CB8AC3E}">
        <p14:creationId xmlns:p14="http://schemas.microsoft.com/office/powerpoint/2010/main" val="489620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7746" name="Rectangle 2"/>
          <p:cNvSpPr>
            <a:spLocks noGrp="1" noChangeArrowheads="1"/>
          </p:cNvSpPr>
          <p:nvPr>
            <p:ph type="title"/>
          </p:nvPr>
        </p:nvSpPr>
        <p:spPr>
          <a:xfrm>
            <a:off x="304800" y="5832792"/>
            <a:ext cx="8534400" cy="872808"/>
          </a:xfrm>
        </p:spPr>
        <p:txBody>
          <a:bodyPr/>
          <a:lstStyle/>
          <a:p>
            <a:pPr marL="0" indent="0" algn="ctr" eaLnBrk="1" fontAlgn="auto" hangingPunct="1">
              <a:spcAft>
                <a:spcPts val="0"/>
              </a:spcAft>
              <a:buClr>
                <a:schemeClr val="accent6">
                  <a:lumMod val="75000"/>
                </a:schemeClr>
              </a:buClr>
              <a:buFont typeface="Georgia" charset="0"/>
              <a:buNone/>
              <a:defRPr/>
            </a:pPr>
            <a:r>
              <a:rPr lang="en-US" sz="4000" b="1" dirty="0">
                <a:latin typeface="Calibri"/>
                <a:ea typeface="+mj-ea"/>
                <a:cs typeface="Calibri"/>
              </a:rPr>
              <a:t>Can the U.S. Government</a:t>
            </a:r>
            <a:br>
              <a:rPr lang="en-US" sz="4000" b="1" dirty="0">
                <a:latin typeface="Calibri"/>
                <a:ea typeface="+mj-ea"/>
                <a:cs typeface="Calibri"/>
              </a:rPr>
            </a:br>
            <a:r>
              <a:rPr lang="en-US" sz="4000" b="1" dirty="0">
                <a:latin typeface="Calibri"/>
                <a:ea typeface="+mj-ea"/>
                <a:cs typeface="Calibri"/>
              </a:rPr>
              <a:t> Go Bankrupt?</a:t>
            </a:r>
          </a:p>
        </p:txBody>
      </p:sp>
      <p:pic>
        <p:nvPicPr>
          <p:cNvPr id="40962"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58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3" name="Rectangle 3"/>
          <p:cNvSpPr>
            <a:spLocks noGrp="1" noChangeArrowheads="1"/>
          </p:cNvSpPr>
          <p:nvPr>
            <p:ph sz="quarter" idx="4294967295"/>
          </p:nvPr>
        </p:nvSpPr>
        <p:spPr>
          <a:xfrm>
            <a:off x="0" y="0"/>
            <a:ext cx="9144000" cy="5367338"/>
          </a:xfrm>
        </p:spPr>
        <p:txBody>
          <a:bodyPr/>
          <a:lstStyle/>
          <a:p>
            <a:pPr marL="0" indent="0" algn="r" eaLnBrk="1" hangingPunct="1">
              <a:buNone/>
            </a:pPr>
            <a:endParaRPr lang="en-US" altLang="en-US" sz="3200" dirty="0">
              <a:solidFill>
                <a:srgbClr val="FF0000"/>
              </a:solidFill>
              <a:latin typeface="Calibri" panose="020F0502020204030204" pitchFamily="34" charset="0"/>
            </a:endParaRPr>
          </a:p>
          <a:p>
            <a:pPr marL="342900" indent="-342900" algn="r" eaLnBrk="1" hangingPunct="1"/>
            <a:endParaRPr lang="en-US" altLang="en-US" sz="3200" dirty="0">
              <a:solidFill>
                <a:schemeClr val="bg1"/>
              </a:solidFill>
              <a:latin typeface="Calibri" panose="020F0502020204030204" pitchFamily="34" charset="0"/>
            </a:endParaRPr>
          </a:p>
          <a:p>
            <a:pPr marL="0" indent="0" algn="r" eaLnBrk="1" hangingPunct="1">
              <a:buNone/>
            </a:pPr>
            <a:endParaRPr lang="en-US" altLang="en-US" sz="3200" dirty="0">
              <a:solidFill>
                <a:srgbClr val="FF0000"/>
              </a:solidFill>
              <a:latin typeface="Calibri" panose="020F0502020204030204" pitchFamily="34" charset="0"/>
            </a:endParaRPr>
          </a:p>
          <a:p>
            <a:pPr marL="342900" indent="-342900" algn="r" eaLnBrk="1" hangingPunct="1"/>
            <a:endParaRPr lang="en-US" altLang="en-US" sz="3200" dirty="0">
              <a:solidFill>
                <a:schemeClr val="bg1"/>
              </a:solidFill>
              <a:latin typeface="Calibri" panose="020F0502020204030204" pitchFamily="34" charset="0"/>
            </a:endParaRPr>
          </a:p>
        </p:txBody>
      </p:sp>
      <p:sp>
        <p:nvSpPr>
          <p:cNvPr id="2" name="Slide Number Placeholder 1">
            <a:extLst>
              <a:ext uri="{FF2B5EF4-FFF2-40B4-BE49-F238E27FC236}">
                <a16:creationId xmlns:a16="http://schemas.microsoft.com/office/drawing/2014/main" id="{56510985-DD1F-40EC-8A0F-DF2904F5CDCB}"/>
              </a:ext>
            </a:extLst>
          </p:cNvPr>
          <p:cNvSpPr>
            <a:spLocks noGrp="1"/>
          </p:cNvSpPr>
          <p:nvPr>
            <p:ph type="sldNum" sz="quarter" idx="12"/>
          </p:nvPr>
        </p:nvSpPr>
        <p:spPr/>
        <p:txBody>
          <a:bodyPr/>
          <a:lstStyle/>
          <a:p>
            <a:pPr>
              <a:defRPr/>
            </a:pPr>
            <a:fld id="{34D6A8A7-5109-4035-A6F9-3284B529B11C}" type="slidenum">
              <a:rPr lang="en-US" smtClean="0"/>
              <a:pPr>
                <a:defRPr/>
              </a:pPr>
              <a:t>31</a:t>
            </a:fld>
            <a:endParaRPr lang="en-US"/>
          </a:p>
        </p:txBody>
      </p:sp>
      <p:sp>
        <p:nvSpPr>
          <p:cNvPr id="3" name="TextBox 2">
            <a:extLst>
              <a:ext uri="{FF2B5EF4-FFF2-40B4-BE49-F238E27FC236}">
                <a16:creationId xmlns:a16="http://schemas.microsoft.com/office/drawing/2014/main" id="{B1121F74-A8EB-1569-FA3C-976D916A5044}"/>
              </a:ext>
            </a:extLst>
          </p:cNvPr>
          <p:cNvSpPr txBox="1"/>
          <p:nvPr/>
        </p:nvSpPr>
        <p:spPr>
          <a:xfrm>
            <a:off x="6781800" y="136525"/>
            <a:ext cx="220980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Refinance the debt</a:t>
            </a:r>
          </a:p>
          <a:p>
            <a:pPr marL="285750" indent="-285750">
              <a:buFont typeface="Arial" panose="020B0604020202020204" pitchFamily="34" charset="0"/>
              <a:buChar char="•"/>
            </a:pPr>
            <a:r>
              <a:rPr lang="en-US" dirty="0"/>
              <a:t>Increases taxes</a:t>
            </a:r>
          </a:p>
          <a:p>
            <a:pPr marL="285750" indent="-285750">
              <a:buFont typeface="Arial" panose="020B0604020202020204" pitchFamily="34" charset="0"/>
              <a:buChar char="•"/>
            </a:pPr>
            <a:r>
              <a:rPr lang="en-US" dirty="0"/>
              <a:t>Print more money</a:t>
            </a:r>
          </a:p>
        </p:txBody>
      </p:sp>
    </p:spTree>
    <p:extLst>
      <p:ext uri="{BB962C8B-B14F-4D97-AF65-F5344CB8AC3E}">
        <p14:creationId xmlns:p14="http://schemas.microsoft.com/office/powerpoint/2010/main" val="3525213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457200" y="304801"/>
            <a:ext cx="8229600" cy="761999"/>
          </a:xfrm>
        </p:spPr>
        <p:txBody>
          <a:bodyPr/>
          <a:lstStyle/>
          <a:p>
            <a:r>
              <a:rPr lang="en-US" altLang="en-US" sz="4000" b="1" dirty="0"/>
              <a:t>U.S. Government Outlays, 1970-2021</a:t>
            </a:r>
          </a:p>
        </p:txBody>
      </p:sp>
      <p:sp>
        <p:nvSpPr>
          <p:cNvPr id="2" name="Slide Number Placeholder 1">
            <a:extLst>
              <a:ext uri="{FF2B5EF4-FFF2-40B4-BE49-F238E27FC236}">
                <a16:creationId xmlns:a16="http://schemas.microsoft.com/office/drawing/2014/main" id="{75DC420A-BC99-4362-977A-CB81F6BD3DB3}"/>
              </a:ext>
            </a:extLst>
          </p:cNvPr>
          <p:cNvSpPr>
            <a:spLocks noGrp="1"/>
          </p:cNvSpPr>
          <p:nvPr>
            <p:ph type="sldNum" sz="quarter" idx="12"/>
          </p:nvPr>
        </p:nvSpPr>
        <p:spPr/>
        <p:txBody>
          <a:bodyPr/>
          <a:lstStyle/>
          <a:p>
            <a:pPr>
              <a:defRPr/>
            </a:pPr>
            <a:fld id="{34D6A8A7-5109-4035-A6F9-3284B529B11C}" type="slidenum">
              <a:rPr lang="en-US" smtClean="0"/>
              <a:pPr>
                <a:defRPr/>
              </a:pPr>
              <a:t>4</a:t>
            </a:fld>
            <a:endParaRPr lang="en-US"/>
          </a:p>
        </p:txBody>
      </p:sp>
      <p:pic>
        <p:nvPicPr>
          <p:cNvPr id="7" name="Picture 6">
            <a:extLst>
              <a:ext uri="{FF2B5EF4-FFF2-40B4-BE49-F238E27FC236}">
                <a16:creationId xmlns:a16="http://schemas.microsoft.com/office/drawing/2014/main" id="{DC52F5B5-0E9C-4B1B-B062-0F6C5243295E}"/>
              </a:ext>
            </a:extLst>
          </p:cNvPr>
          <p:cNvPicPr>
            <a:picLocks noChangeAspect="1"/>
          </p:cNvPicPr>
          <p:nvPr/>
        </p:nvPicPr>
        <p:blipFill>
          <a:blip r:embed="rId3"/>
          <a:stretch>
            <a:fillRect/>
          </a:stretch>
        </p:blipFill>
        <p:spPr>
          <a:xfrm>
            <a:off x="1066800" y="1524000"/>
            <a:ext cx="6629400" cy="4332083"/>
          </a:xfrm>
          <a:prstGeom prst="rect">
            <a:avLst/>
          </a:prstGeom>
        </p:spPr>
      </p:pic>
    </p:spTree>
    <p:extLst>
      <p:ext uri="{BB962C8B-B14F-4D97-AF65-F5344CB8AC3E}">
        <p14:creationId xmlns:p14="http://schemas.microsoft.com/office/powerpoint/2010/main" val="2396006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a:xfrm>
            <a:off x="457200" y="152401"/>
            <a:ext cx="8229600" cy="1295400"/>
          </a:xfrm>
        </p:spPr>
        <p:txBody>
          <a:bodyPr/>
          <a:lstStyle/>
          <a:p>
            <a:r>
              <a:rPr lang="en-US" altLang="en-US" sz="4000" b="1" dirty="0"/>
              <a:t>Major Categories of National Government Spending</a:t>
            </a:r>
          </a:p>
        </p:txBody>
      </p:sp>
      <p:sp>
        <p:nvSpPr>
          <p:cNvPr id="13315" name="Content Placeholder 2"/>
          <p:cNvSpPr>
            <a:spLocks noGrp="1"/>
          </p:cNvSpPr>
          <p:nvPr>
            <p:ph idx="1"/>
          </p:nvPr>
        </p:nvSpPr>
        <p:spPr>
          <a:xfrm>
            <a:off x="457200" y="1676401"/>
            <a:ext cx="8229600" cy="4932362"/>
          </a:xfrm>
        </p:spPr>
        <p:txBody>
          <a:bodyPr/>
          <a:lstStyle/>
          <a:p>
            <a:r>
              <a:rPr lang="en-US" altLang="en-US" sz="2800" dirty="0">
                <a:latin typeface="Times New Roman" panose="02020603050405020304" pitchFamily="18" charset="0"/>
                <a:cs typeface="Times New Roman" panose="02020603050405020304" pitchFamily="18" charset="0"/>
              </a:rPr>
              <a:t>Mandatory outlays</a:t>
            </a:r>
          </a:p>
          <a:p>
            <a:pPr lvl="1"/>
            <a:r>
              <a:rPr lang="en-US" altLang="en-US" dirty="0">
                <a:latin typeface="Times New Roman" panose="02020603050405020304" pitchFamily="18" charset="0"/>
                <a:cs typeface="Times New Roman" panose="02020603050405020304" pitchFamily="18" charset="0"/>
              </a:rPr>
              <a:t>Determined by ongoing programs</a:t>
            </a:r>
          </a:p>
          <a:p>
            <a:pPr lvl="2"/>
            <a:r>
              <a:rPr lang="en-US" altLang="en-US" sz="2800" dirty="0">
                <a:latin typeface="Times New Roman" panose="02020603050405020304" pitchFamily="18" charset="0"/>
                <a:cs typeface="Times New Roman" panose="02020603050405020304" pitchFamily="18" charset="0"/>
              </a:rPr>
              <a:t>Social Security, Medicare</a:t>
            </a:r>
          </a:p>
          <a:p>
            <a:pPr lvl="1"/>
            <a:r>
              <a:rPr lang="en-US" altLang="en-US" dirty="0">
                <a:latin typeface="Times New Roman" panose="02020603050405020304" pitchFamily="18" charset="0"/>
                <a:cs typeface="Times New Roman" panose="02020603050405020304" pitchFamily="18" charset="0"/>
              </a:rPr>
              <a:t>Cannot be altered during the budget process</a:t>
            </a:r>
          </a:p>
          <a:p>
            <a:pPr lvl="1"/>
            <a:r>
              <a:rPr lang="en-US" altLang="en-US" dirty="0">
                <a:latin typeface="Times New Roman" panose="02020603050405020304" pitchFamily="18" charset="0"/>
                <a:cs typeface="Times New Roman" panose="02020603050405020304" pitchFamily="18" charset="0"/>
              </a:rPr>
              <a:t>Altering requires long-run changes to existing laws</a:t>
            </a:r>
          </a:p>
          <a:p>
            <a:r>
              <a:rPr lang="en-US" altLang="en-US" sz="2800" dirty="0">
                <a:latin typeface="Times New Roman" panose="02020603050405020304" pitchFamily="18" charset="0"/>
                <a:cs typeface="Times New Roman" panose="02020603050405020304" pitchFamily="18" charset="0"/>
              </a:rPr>
              <a:t>Discretionary outlays</a:t>
            </a:r>
          </a:p>
          <a:p>
            <a:pPr lvl="1"/>
            <a:r>
              <a:rPr lang="en-US" altLang="en-US" dirty="0">
                <a:latin typeface="Times New Roman" panose="02020603050405020304" pitchFamily="18" charset="0"/>
                <a:cs typeface="Times New Roman" panose="02020603050405020304" pitchFamily="18" charset="0"/>
              </a:rPr>
              <a:t>Can be altered when the annual budget is set</a:t>
            </a:r>
          </a:p>
          <a:p>
            <a:pPr lvl="2"/>
            <a:r>
              <a:rPr lang="en-US" altLang="en-US" sz="2800" dirty="0">
                <a:latin typeface="Times New Roman" panose="02020603050405020304" pitchFamily="18" charset="0"/>
                <a:cs typeface="Times New Roman" panose="02020603050405020304" pitchFamily="18" charset="0"/>
              </a:rPr>
              <a:t>Bridges, payments to government workers, defense spending</a:t>
            </a:r>
          </a:p>
        </p:txBody>
      </p:sp>
      <p:sp>
        <p:nvSpPr>
          <p:cNvPr id="2" name="Slide Number Placeholder 1">
            <a:extLst>
              <a:ext uri="{FF2B5EF4-FFF2-40B4-BE49-F238E27FC236}">
                <a16:creationId xmlns:a16="http://schemas.microsoft.com/office/drawing/2014/main" id="{923CAF36-E528-4D58-97DE-BF451BC39EA0}"/>
              </a:ext>
            </a:extLst>
          </p:cNvPr>
          <p:cNvSpPr>
            <a:spLocks noGrp="1"/>
          </p:cNvSpPr>
          <p:nvPr>
            <p:ph type="sldNum" sz="quarter" idx="12"/>
          </p:nvPr>
        </p:nvSpPr>
        <p:spPr/>
        <p:txBody>
          <a:bodyPr/>
          <a:lstStyle/>
          <a:p>
            <a:pPr>
              <a:defRPr/>
            </a:pPr>
            <a:fld id="{34D6A8A7-5109-4035-A6F9-3284B529B11C}" type="slidenum">
              <a:rPr lang="en-US" smtClean="0"/>
              <a:pPr>
                <a:defRPr/>
              </a:pPr>
              <a:t>5</a:t>
            </a:fld>
            <a:endParaRPr lang="en-US"/>
          </a:p>
        </p:txBody>
      </p:sp>
    </p:spTree>
    <p:extLst>
      <p:ext uri="{BB962C8B-B14F-4D97-AF65-F5344CB8AC3E}">
        <p14:creationId xmlns:p14="http://schemas.microsoft.com/office/powerpoint/2010/main" val="29298233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31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31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31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315">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13315">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31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457200" y="228601"/>
            <a:ext cx="8229600" cy="838199"/>
          </a:xfrm>
        </p:spPr>
        <p:txBody>
          <a:bodyPr/>
          <a:lstStyle/>
          <a:p>
            <a:r>
              <a:rPr lang="en-US" altLang="en-US" sz="4000" b="1" dirty="0"/>
              <a:t>2019 U.S. Government Outlays</a:t>
            </a:r>
          </a:p>
        </p:txBody>
      </p:sp>
      <p:sp>
        <p:nvSpPr>
          <p:cNvPr id="2" name="Slide Number Placeholder 1">
            <a:extLst>
              <a:ext uri="{FF2B5EF4-FFF2-40B4-BE49-F238E27FC236}">
                <a16:creationId xmlns:a16="http://schemas.microsoft.com/office/drawing/2014/main" id="{B4E27FD5-A07A-4C99-9C5A-5AFA67AC3DBB}"/>
              </a:ext>
            </a:extLst>
          </p:cNvPr>
          <p:cNvSpPr>
            <a:spLocks noGrp="1"/>
          </p:cNvSpPr>
          <p:nvPr>
            <p:ph type="sldNum" sz="quarter" idx="12"/>
          </p:nvPr>
        </p:nvSpPr>
        <p:spPr/>
        <p:txBody>
          <a:bodyPr/>
          <a:lstStyle/>
          <a:p>
            <a:pPr>
              <a:defRPr/>
            </a:pPr>
            <a:fld id="{34D6A8A7-5109-4035-A6F9-3284B529B11C}" type="slidenum">
              <a:rPr lang="en-US" smtClean="0"/>
              <a:pPr>
                <a:defRPr/>
              </a:pPr>
              <a:t>6</a:t>
            </a:fld>
            <a:endParaRPr lang="en-US"/>
          </a:p>
        </p:txBody>
      </p:sp>
      <p:pic>
        <p:nvPicPr>
          <p:cNvPr id="3" name="Picture 2">
            <a:extLst>
              <a:ext uri="{FF2B5EF4-FFF2-40B4-BE49-F238E27FC236}">
                <a16:creationId xmlns:a16="http://schemas.microsoft.com/office/drawing/2014/main" id="{A56A4FEA-4AEF-410F-951F-7813CA74C618}"/>
              </a:ext>
            </a:extLst>
          </p:cNvPr>
          <p:cNvPicPr>
            <a:picLocks noChangeAspect="1"/>
          </p:cNvPicPr>
          <p:nvPr/>
        </p:nvPicPr>
        <p:blipFill>
          <a:blip r:embed="rId3"/>
          <a:stretch>
            <a:fillRect/>
          </a:stretch>
        </p:blipFill>
        <p:spPr>
          <a:xfrm>
            <a:off x="914400" y="1600200"/>
            <a:ext cx="7162800" cy="3902122"/>
          </a:xfrm>
          <a:prstGeom prst="rect">
            <a:avLst/>
          </a:prstGeom>
        </p:spPr>
      </p:pic>
    </p:spTree>
    <p:extLst>
      <p:ext uri="{BB962C8B-B14F-4D97-AF65-F5344CB8AC3E}">
        <p14:creationId xmlns:p14="http://schemas.microsoft.com/office/powerpoint/2010/main" val="2377907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457200" y="304800"/>
            <a:ext cx="8229600" cy="1066800"/>
          </a:xfrm>
        </p:spPr>
        <p:txBody>
          <a:bodyPr/>
          <a:lstStyle/>
          <a:p>
            <a:r>
              <a:rPr lang="en-US" altLang="en-US" sz="4000" b="1" dirty="0"/>
              <a:t>Historical Federal Outlay Shares, 1970-2017</a:t>
            </a:r>
          </a:p>
        </p:txBody>
      </p:sp>
      <p:pic>
        <p:nvPicPr>
          <p:cNvPr id="5" name="Picture 4" descr="A graph titled Historical Federal Outlay Shares from 1970 to 2017 compares the percentage change of Mandatory, Interest, and Discretionary budgeting. Mandatory spending includes Medicaid, Miscellaneous Mandatory, Income Aid, Medicare, and Social Security. Discretionary spending included Miscellaneous Discretionary and Defense. Interest remained fairly constant with some fluctuations and accounted for 8 percent of spending in 1970 and approximately 8 percent in 2017. The total percentage of mandatory spending was approximately 35 percent in 1970, and gradually increased to approximately 65 percent in 2017. Discretionary spending was 58 percent in 1970, and gradually decreased to 29 percent in 2017. There was a 7 percent increase for each of Medicaid, social security, and income aid, as well as a 15 percent increase in Medicare. There is a 25 percent decrease in defense.">
            <a:extLst>
              <a:ext uri="{FF2B5EF4-FFF2-40B4-BE49-F238E27FC236}">
                <a16:creationId xmlns:a16="http://schemas.microsoft.com/office/drawing/2014/main" id="{8484F8A5-D146-4BD1-8355-57632ECE96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828800"/>
            <a:ext cx="7658292" cy="3888977"/>
          </a:xfrm>
          <a:prstGeom prst="rect">
            <a:avLst/>
          </a:prstGeom>
          <a:ln>
            <a:solidFill>
              <a:schemeClr val="tx2">
                <a:lumMod val="90000"/>
                <a:lumOff val="10000"/>
              </a:schemeClr>
            </a:solidFill>
          </a:ln>
        </p:spPr>
      </p:pic>
      <p:sp>
        <p:nvSpPr>
          <p:cNvPr id="2" name="Slide Number Placeholder 1">
            <a:extLst>
              <a:ext uri="{FF2B5EF4-FFF2-40B4-BE49-F238E27FC236}">
                <a16:creationId xmlns:a16="http://schemas.microsoft.com/office/drawing/2014/main" id="{48FFFDE0-22BB-4402-AA71-099F43626AB3}"/>
              </a:ext>
            </a:extLst>
          </p:cNvPr>
          <p:cNvSpPr>
            <a:spLocks noGrp="1"/>
          </p:cNvSpPr>
          <p:nvPr>
            <p:ph type="sldNum" sz="quarter" idx="12"/>
          </p:nvPr>
        </p:nvSpPr>
        <p:spPr/>
        <p:txBody>
          <a:bodyPr/>
          <a:lstStyle/>
          <a:p>
            <a:pPr>
              <a:defRPr/>
            </a:pPr>
            <a:fld id="{34D6A8A7-5109-4035-A6F9-3284B529B11C}" type="slidenum">
              <a:rPr lang="en-US" smtClean="0"/>
              <a:pPr>
                <a:defRPr/>
              </a:pPr>
              <a:t>7</a:t>
            </a:fld>
            <a:endParaRPr lang="en-US"/>
          </a:p>
        </p:txBody>
      </p:sp>
    </p:spTree>
    <p:extLst>
      <p:ext uri="{BB962C8B-B14F-4D97-AF65-F5344CB8AC3E}">
        <p14:creationId xmlns:p14="http://schemas.microsoft.com/office/powerpoint/2010/main" val="855442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733800" y="301625"/>
            <a:ext cx="4953000" cy="1069975"/>
          </a:xfrm>
        </p:spPr>
        <p:txBody>
          <a:bodyPr/>
          <a:lstStyle/>
          <a:p>
            <a:pPr>
              <a:defRPr/>
            </a:pPr>
            <a:r>
              <a:rPr lang="en-US" sz="4000" b="1" dirty="0">
                <a:ea typeface="MS PGothic" charset="0"/>
                <a:cs typeface="+mj-cs"/>
              </a:rPr>
              <a:t>Social Security </a:t>
            </a:r>
          </a:p>
        </p:txBody>
      </p:sp>
      <p:sp>
        <p:nvSpPr>
          <p:cNvPr id="20482" name="Content Placeholder 2"/>
          <p:cNvSpPr>
            <a:spLocks noGrp="1"/>
          </p:cNvSpPr>
          <p:nvPr>
            <p:ph idx="4294967295"/>
          </p:nvPr>
        </p:nvSpPr>
        <p:spPr>
          <a:xfrm>
            <a:off x="457200" y="2174875"/>
            <a:ext cx="8229600" cy="4433888"/>
          </a:xfrm>
        </p:spPr>
        <p:txBody>
          <a:bodyPr/>
          <a:lstStyle/>
          <a:p>
            <a:r>
              <a:rPr lang="en-US" altLang="en-US" sz="2800" dirty="0">
                <a:latin typeface="Times New Roman" panose="02020603050405020304" pitchFamily="18" charset="0"/>
                <a:cs typeface="Times New Roman" panose="02020603050405020304" pitchFamily="18" charset="0"/>
              </a:rPr>
              <a:t>Social Security</a:t>
            </a:r>
          </a:p>
          <a:p>
            <a:pPr lvl="1"/>
            <a:r>
              <a:rPr lang="en-US" altLang="en-US" dirty="0">
                <a:latin typeface="Times New Roman" panose="02020603050405020304" pitchFamily="18" charset="0"/>
                <a:cs typeface="Times New Roman" panose="02020603050405020304" pitchFamily="18" charset="0"/>
              </a:rPr>
              <a:t>Requires workers to contribute a portion of their earnings to the Social Security Trust Fund</a:t>
            </a:r>
          </a:p>
          <a:p>
            <a:r>
              <a:rPr lang="en-US" altLang="en-US" sz="2800" dirty="0">
                <a:latin typeface="Times New Roman" panose="02020603050405020304" pitchFamily="18" charset="0"/>
                <a:cs typeface="Times New Roman" panose="02020603050405020304" pitchFamily="18" charset="0"/>
              </a:rPr>
              <a:t>Goal:</a:t>
            </a:r>
          </a:p>
          <a:p>
            <a:pPr lvl="1"/>
            <a:r>
              <a:rPr lang="en-US" altLang="en-US" dirty="0">
                <a:latin typeface="Times New Roman" panose="02020603050405020304" pitchFamily="18" charset="0"/>
                <a:cs typeface="Times New Roman" panose="02020603050405020304" pitchFamily="18" charset="0"/>
              </a:rPr>
              <a:t>Guarantee that no American</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worker retires without at least</a:t>
            </a:r>
            <a:br>
              <a:rPr lang="en-US" altLang="en-US" dirty="0">
                <a:latin typeface="Times New Roman" panose="02020603050405020304" pitchFamily="18" charset="0"/>
                <a:cs typeface="Times New Roman" panose="02020603050405020304" pitchFamily="18" charset="0"/>
              </a:rPr>
            </a:br>
            <a:r>
              <a:rPr lang="en-US" altLang="en-US" dirty="0">
                <a:latin typeface="Times New Roman" panose="02020603050405020304" pitchFamily="18" charset="0"/>
                <a:cs typeface="Times New Roman" panose="02020603050405020304" pitchFamily="18" charset="0"/>
              </a:rPr>
              <a:t>some retirement income</a:t>
            </a:r>
          </a:p>
        </p:txBody>
      </p:sp>
      <p:pic>
        <p:nvPicPr>
          <p:cNvPr id="20483" name="Picture 4" descr="I:\DirkTextbookN\Jpegs(All)\Macro Ch19-33\ch15\04_PRINECOMA_CH15.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61025" y="4267200"/>
            <a:ext cx="3482975" cy="262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4"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3579813" cy="209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AD6550A1-2781-4DCE-BC27-EF0CC549797F}"/>
              </a:ext>
            </a:extLst>
          </p:cNvPr>
          <p:cNvSpPr>
            <a:spLocks noGrp="1"/>
          </p:cNvSpPr>
          <p:nvPr>
            <p:ph type="sldNum" sz="quarter" idx="12"/>
          </p:nvPr>
        </p:nvSpPr>
        <p:spPr/>
        <p:txBody>
          <a:bodyPr/>
          <a:lstStyle/>
          <a:p>
            <a:pPr>
              <a:defRPr/>
            </a:pPr>
            <a:fld id="{34D6A8A7-5109-4035-A6F9-3284B529B11C}" type="slidenum">
              <a:rPr lang="en-US" smtClean="0"/>
              <a:pPr>
                <a:defRPr/>
              </a:pPr>
              <a:t>8</a:t>
            </a:fld>
            <a:endParaRPr lang="en-US"/>
          </a:p>
        </p:txBody>
      </p:sp>
    </p:spTree>
    <p:extLst>
      <p:ext uri="{BB962C8B-B14F-4D97-AF65-F5344CB8AC3E}">
        <p14:creationId xmlns:p14="http://schemas.microsoft.com/office/powerpoint/2010/main" val="1116550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57200" y="174626"/>
            <a:ext cx="8229600" cy="815974"/>
          </a:xfrm>
        </p:spPr>
        <p:txBody>
          <a:bodyPr/>
          <a:lstStyle/>
          <a:p>
            <a:pPr>
              <a:defRPr/>
            </a:pPr>
            <a:r>
              <a:rPr lang="en-US" sz="4000" b="1" dirty="0">
                <a:ea typeface="MS PGothic" charset="0"/>
                <a:cs typeface="+mj-cs"/>
              </a:rPr>
              <a:t>Medicare/Medicaid</a:t>
            </a:r>
          </a:p>
        </p:txBody>
      </p:sp>
      <p:sp>
        <p:nvSpPr>
          <p:cNvPr id="22530" name="Content Placeholder 2"/>
          <p:cNvSpPr>
            <a:spLocks noGrp="1"/>
          </p:cNvSpPr>
          <p:nvPr>
            <p:ph idx="4294967295"/>
          </p:nvPr>
        </p:nvSpPr>
        <p:spPr>
          <a:xfrm>
            <a:off x="285750" y="1295400"/>
            <a:ext cx="5048250" cy="4999037"/>
          </a:xfrm>
        </p:spPr>
        <p:txBody>
          <a:bodyPr/>
          <a:lstStyle/>
          <a:p>
            <a:r>
              <a:rPr lang="en-US" altLang="en-US" sz="2800" dirty="0">
                <a:latin typeface="Times New Roman" panose="02020603050405020304" pitchFamily="18" charset="0"/>
                <a:cs typeface="Times New Roman" panose="02020603050405020304" pitchFamily="18" charset="0"/>
              </a:rPr>
              <a:t>Medicare</a:t>
            </a:r>
          </a:p>
          <a:p>
            <a:pPr lvl="1"/>
            <a:r>
              <a:rPr lang="en-US" altLang="en-US" dirty="0">
                <a:latin typeface="Times New Roman" panose="02020603050405020304" pitchFamily="18" charset="0"/>
                <a:cs typeface="Times New Roman" panose="02020603050405020304" pitchFamily="18" charset="0"/>
              </a:rPr>
              <a:t>Federal program that funds health care for retirees. (Medicaid funds health care for those without jobs.) </a:t>
            </a:r>
          </a:p>
          <a:p>
            <a:r>
              <a:rPr lang="en-US" altLang="en-US" sz="2800" dirty="0">
                <a:latin typeface="Times New Roman" panose="02020603050405020304" pitchFamily="18" charset="0"/>
                <a:cs typeface="Times New Roman" panose="02020603050405020304" pitchFamily="18" charset="0"/>
              </a:rPr>
              <a:t>Goal:</a:t>
            </a:r>
          </a:p>
          <a:p>
            <a:pPr lvl="1"/>
            <a:r>
              <a:rPr lang="en-US" altLang="en-US" dirty="0">
                <a:latin typeface="Times New Roman" panose="02020603050405020304" pitchFamily="18" charset="0"/>
                <a:cs typeface="Times New Roman" panose="02020603050405020304" pitchFamily="18" charset="0"/>
              </a:rPr>
              <a:t>Ensure that all retired workers have some funding for their health care</a:t>
            </a:r>
          </a:p>
        </p:txBody>
      </p:sp>
      <p:pic>
        <p:nvPicPr>
          <p:cNvPr id="22531"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48275" y="2133600"/>
            <a:ext cx="3895725"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62E6F6ED-23A7-43C1-955D-09F9A3D2E588}"/>
              </a:ext>
            </a:extLst>
          </p:cNvPr>
          <p:cNvSpPr>
            <a:spLocks noGrp="1"/>
          </p:cNvSpPr>
          <p:nvPr>
            <p:ph type="sldNum" sz="quarter" idx="12"/>
          </p:nvPr>
        </p:nvSpPr>
        <p:spPr/>
        <p:txBody>
          <a:bodyPr/>
          <a:lstStyle/>
          <a:p>
            <a:pPr>
              <a:defRPr/>
            </a:pPr>
            <a:fld id="{34D6A8A7-5109-4035-A6F9-3284B529B11C}" type="slidenum">
              <a:rPr lang="en-US" smtClean="0"/>
              <a:pPr>
                <a:defRPr/>
              </a:pPr>
              <a:t>9</a:t>
            </a:fld>
            <a:endParaRPr lang="en-US"/>
          </a:p>
        </p:txBody>
      </p:sp>
    </p:spTree>
    <p:extLst>
      <p:ext uri="{BB962C8B-B14F-4D97-AF65-F5344CB8AC3E}">
        <p14:creationId xmlns:p14="http://schemas.microsoft.com/office/powerpoint/2010/main" val="1729524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3075</TotalTime>
  <Words>848</Words>
  <Application>Microsoft Macintosh PowerPoint</Application>
  <PresentationFormat>On-screen Show (4:3)</PresentationFormat>
  <Paragraphs>154</Paragraphs>
  <Slides>31</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MS PGothic</vt:lpstr>
      <vt:lpstr>MS PGothic</vt:lpstr>
      <vt:lpstr>Arial</vt:lpstr>
      <vt:lpstr>Calibri</vt:lpstr>
      <vt:lpstr>Comic Sans MS</vt:lpstr>
      <vt:lpstr>Georgia</vt:lpstr>
      <vt:lpstr>Helvetica Neue</vt:lpstr>
      <vt:lpstr>Times New Roman</vt:lpstr>
      <vt:lpstr>Trebuchet MS</vt:lpstr>
      <vt:lpstr>Office Theme</vt:lpstr>
      <vt:lpstr>Chapter 15: Federal Budgets</vt:lpstr>
      <vt:lpstr>Big Questions</vt:lpstr>
      <vt:lpstr>Government Outlays and Revenue</vt:lpstr>
      <vt:lpstr>U.S. Government Outlays, 1970-2021</vt:lpstr>
      <vt:lpstr>Major Categories of National Government Spending</vt:lpstr>
      <vt:lpstr>2019 U.S. Government Outlays</vt:lpstr>
      <vt:lpstr>Historical Federal Outlay Shares, 1970-2017</vt:lpstr>
      <vt:lpstr>Social Security </vt:lpstr>
      <vt:lpstr>Medicare/Medicaid</vt:lpstr>
      <vt:lpstr>Demographic Changes</vt:lpstr>
      <vt:lpstr>Aging Population, Fewer Workers, More Beneficiaries</vt:lpstr>
      <vt:lpstr>The First Recipient</vt:lpstr>
      <vt:lpstr>The Social Security Time Bomb</vt:lpstr>
      <vt:lpstr>Sentenced to Repay</vt:lpstr>
      <vt:lpstr>Are There Simple Fixes to the Social Security &amp; Medicare Funding Problems?</vt:lpstr>
      <vt:lpstr>Current Fiscal Issues</vt:lpstr>
      <vt:lpstr>U.S. Government Outlays 1990–2021</vt:lpstr>
      <vt:lpstr>Government Revenue</vt:lpstr>
      <vt:lpstr>U.S. Federal Tax Revenue Sources, 2021</vt:lpstr>
      <vt:lpstr>Budget Deficit and Budget Surplus</vt:lpstr>
      <vt:lpstr>U.S. Federal Budget Data, 1970-2021</vt:lpstr>
      <vt:lpstr>U.S. Federal Outlays and Revenue as a Portion of GDP, 1970-2021</vt:lpstr>
      <vt:lpstr>PowerPoint Presentation</vt:lpstr>
      <vt:lpstr>Deficits versus Debt</vt:lpstr>
      <vt:lpstr>PowerPoint Presentation</vt:lpstr>
      <vt:lpstr>U.S. National Debt, 1990–2021</vt:lpstr>
      <vt:lpstr>International Debt-to-GDP Ratios, 2020</vt:lpstr>
      <vt:lpstr>Foreign Ownership of U.S. Debt</vt:lpstr>
      <vt:lpstr>Foreign &amp; Domestic Ownership of U.S. Debt</vt:lpstr>
      <vt:lpstr>A Demonstration</vt:lpstr>
      <vt:lpstr>Can the U.S. Government  Go Bankrupt?</vt:lpstr>
    </vt:vector>
  </TitlesOfParts>
  <Company>College of the Liberal Arts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14: Consumer Choice</dc:title>
  <dc:creator>Wayne Geerling</dc:creator>
  <cp:lastModifiedBy>Morales, Abdon</cp:lastModifiedBy>
  <cp:revision>142</cp:revision>
  <cp:lastPrinted>2024-01-15T16:24:11Z</cp:lastPrinted>
  <dcterms:created xsi:type="dcterms:W3CDTF">2012-11-19T16:22:26Z</dcterms:created>
  <dcterms:modified xsi:type="dcterms:W3CDTF">2024-03-19T18:21:49Z</dcterms:modified>
</cp:coreProperties>
</file>

<file path=docProps/thumbnail.jpeg>
</file>